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3" r:id="rId1"/>
  </p:sldMasterIdLst>
  <p:notesMasterIdLst>
    <p:notesMasterId r:id="rId11"/>
  </p:notesMasterIdLst>
  <p:sldIdLst>
    <p:sldId id="256" r:id="rId2"/>
    <p:sldId id="303" r:id="rId3"/>
    <p:sldId id="302" r:id="rId4"/>
    <p:sldId id="258" r:id="rId5"/>
    <p:sldId id="259" r:id="rId6"/>
    <p:sldId id="309" r:id="rId7"/>
    <p:sldId id="314" r:id="rId8"/>
    <p:sldId id="315" r:id="rId9"/>
    <p:sldId id="316" r:id="rId10"/>
  </p:sldIdLst>
  <p:sldSz cx="9144000" cy="6858000" type="screen4x3"/>
  <p:notesSz cx="6735763" cy="9866313"/>
  <p:defaultTextStyle>
    <a:defPPr>
      <a:defRPr lang="fr-FR"/>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41A"/>
    <a:srgbClr val="F3B702"/>
    <a:srgbClr val="358A93"/>
    <a:srgbClr val="FFFFFF"/>
    <a:srgbClr val="CCFFFF"/>
    <a:srgbClr val="9954CC"/>
    <a:srgbClr val="B29BED"/>
    <a:srgbClr val="2ADB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4629586742833622E-2"/>
          <c:y val="0.13250999851433665"/>
          <c:w val="0.93066453090422518"/>
          <c:h val="0.48626189273510623"/>
        </c:manualLayout>
      </c:layout>
      <c:barChart>
        <c:barDir val="col"/>
        <c:grouping val="stacked"/>
        <c:varyColors val="0"/>
        <c:ser>
          <c:idx val="0"/>
          <c:order val="0"/>
          <c:tx>
            <c:strRef>
              <c:f>Feuil1!$B$1</c:f>
              <c:strCache>
                <c:ptCount val="1"/>
                <c:pt idx="0">
                  <c:v>Garçons</c:v>
                </c:pt>
              </c:strCache>
            </c:strRef>
          </c:tx>
          <c:spPr>
            <a:solidFill>
              <a:schemeClr val="accent2"/>
            </a:solidFill>
          </c:spPr>
          <c:invertIfNegative val="0"/>
          <c:dLbls>
            <c:spPr>
              <a:noFill/>
              <a:ln>
                <a:noFill/>
              </a:ln>
              <a:effectLst/>
            </c:spPr>
            <c:txPr>
              <a:bodyPr/>
              <a:lstStyle/>
              <a:p>
                <a:pPr>
                  <a:defRPr>
                    <a:solidFill>
                      <a:srgbClr val="00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Feuil1!$A$2:$A$13</c:f>
              <c:strCache>
                <c:ptCount val="11"/>
                <c:pt idx="0">
                  <c:v>6 - 8 ans</c:v>
                </c:pt>
                <c:pt idx="2">
                  <c:v>9 - 11 ans</c:v>
                </c:pt>
                <c:pt idx="4">
                  <c:v>12 - 14 ans</c:v>
                </c:pt>
                <c:pt idx="6">
                  <c:v>15 - 17 ans</c:v>
                </c:pt>
                <c:pt idx="8">
                  <c:v>18 - 20 ans</c:v>
                </c:pt>
                <c:pt idx="10">
                  <c:v>Familles/Adultes</c:v>
                </c:pt>
              </c:strCache>
            </c:strRef>
          </c:cat>
          <c:val>
            <c:numRef>
              <c:f>Feuil1!$B$2:$B$13</c:f>
              <c:numCache>
                <c:formatCode>General</c:formatCode>
                <c:ptCount val="12"/>
              </c:numCache>
            </c:numRef>
          </c:val>
        </c:ser>
        <c:ser>
          <c:idx val="1"/>
          <c:order val="1"/>
          <c:tx>
            <c:strRef>
              <c:f>Feuil1!$C$1</c:f>
              <c:strCache>
                <c:ptCount val="1"/>
                <c:pt idx="0">
                  <c:v>Filles</c:v>
                </c:pt>
              </c:strCache>
            </c:strRef>
          </c:tx>
          <c:spPr>
            <a:solidFill>
              <a:schemeClr val="accent3"/>
            </a:solidFill>
          </c:spPr>
          <c:invertIfNegative val="0"/>
          <c:dLbls>
            <c:spPr>
              <a:noFill/>
              <a:ln>
                <a:noFill/>
              </a:ln>
              <a:effectLst/>
            </c:spPr>
            <c:txPr>
              <a:bodyPr/>
              <a:lstStyle/>
              <a:p>
                <a:pPr>
                  <a:defRPr>
                    <a:solidFill>
                      <a:srgbClr val="00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Feuil1!$A$2:$A$13</c:f>
              <c:strCache>
                <c:ptCount val="11"/>
                <c:pt idx="0">
                  <c:v>6 - 8 ans</c:v>
                </c:pt>
                <c:pt idx="2">
                  <c:v>9 - 11 ans</c:v>
                </c:pt>
                <c:pt idx="4">
                  <c:v>12 - 14 ans</c:v>
                </c:pt>
                <c:pt idx="6">
                  <c:v>15 - 17 ans</c:v>
                </c:pt>
                <c:pt idx="8">
                  <c:v>18 - 20 ans</c:v>
                </c:pt>
                <c:pt idx="10">
                  <c:v>Familles/Adultes</c:v>
                </c:pt>
              </c:strCache>
            </c:strRef>
          </c:cat>
          <c:val>
            <c:numRef>
              <c:f>Feuil1!$C$2:$C$13</c:f>
              <c:numCache>
                <c:formatCode>General</c:formatCode>
                <c:ptCount val="12"/>
              </c:numCache>
            </c:numRef>
          </c:val>
        </c:ser>
        <c:ser>
          <c:idx val="2"/>
          <c:order val="2"/>
          <c:tx>
            <c:strRef>
              <c:f>Feuil1!$D$1</c:f>
              <c:strCache>
                <c:ptCount val="1"/>
                <c:pt idx="0">
                  <c:v>Garçons </c:v>
                </c:pt>
              </c:strCache>
            </c:strRef>
          </c:tx>
          <c:spPr>
            <a:solidFill>
              <a:schemeClr val="accent2"/>
            </a:solidFill>
          </c:spPr>
          <c:invertIfNegative val="0"/>
          <c:dLbls>
            <c:spPr>
              <a:noFill/>
              <a:ln>
                <a:noFill/>
              </a:ln>
              <a:effectLst/>
            </c:spPr>
            <c:txPr>
              <a:bodyPr/>
              <a:lstStyle/>
              <a:p>
                <a:pPr>
                  <a:defRPr>
                    <a:solidFill>
                      <a:srgbClr val="00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Feuil1!$A$2:$A$13</c:f>
              <c:strCache>
                <c:ptCount val="11"/>
                <c:pt idx="0">
                  <c:v>6 - 8 ans</c:v>
                </c:pt>
                <c:pt idx="2">
                  <c:v>9 - 11 ans</c:v>
                </c:pt>
                <c:pt idx="4">
                  <c:v>12 - 14 ans</c:v>
                </c:pt>
                <c:pt idx="6">
                  <c:v>15 - 17 ans</c:v>
                </c:pt>
                <c:pt idx="8">
                  <c:v>18 - 20 ans</c:v>
                </c:pt>
                <c:pt idx="10">
                  <c:v>Familles/Adultes</c:v>
                </c:pt>
              </c:strCache>
            </c:strRef>
          </c:cat>
          <c:val>
            <c:numRef>
              <c:f>Feuil1!$D$2:$D$13</c:f>
              <c:numCache>
                <c:formatCode>General</c:formatCode>
                <c:ptCount val="12"/>
                <c:pt idx="0">
                  <c:v>19</c:v>
                </c:pt>
                <c:pt idx="2">
                  <c:v>20</c:v>
                </c:pt>
                <c:pt idx="4">
                  <c:v>39</c:v>
                </c:pt>
                <c:pt idx="6">
                  <c:v>8</c:v>
                </c:pt>
              </c:numCache>
            </c:numRef>
          </c:val>
        </c:ser>
        <c:ser>
          <c:idx val="3"/>
          <c:order val="3"/>
          <c:tx>
            <c:strRef>
              <c:f>Feuil1!$E$1</c:f>
              <c:strCache>
                <c:ptCount val="1"/>
                <c:pt idx="0">
                  <c:v>Filles </c:v>
                </c:pt>
              </c:strCache>
            </c:strRef>
          </c:tx>
          <c:spPr>
            <a:solidFill>
              <a:schemeClr val="accent3"/>
            </a:solidFill>
          </c:spPr>
          <c:invertIfNegative val="0"/>
          <c:dLbls>
            <c:spPr>
              <a:noFill/>
              <a:ln>
                <a:noFill/>
              </a:ln>
              <a:effectLst/>
            </c:spPr>
            <c:txPr>
              <a:bodyPr/>
              <a:lstStyle/>
              <a:p>
                <a:pPr>
                  <a:defRPr>
                    <a:solidFill>
                      <a:srgbClr val="00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Feuil1!$A$2:$A$13</c:f>
              <c:strCache>
                <c:ptCount val="11"/>
                <c:pt idx="0">
                  <c:v>6 - 8 ans</c:v>
                </c:pt>
                <c:pt idx="2">
                  <c:v>9 - 11 ans</c:v>
                </c:pt>
                <c:pt idx="4">
                  <c:v>12 - 14 ans</c:v>
                </c:pt>
                <c:pt idx="6">
                  <c:v>15 - 17 ans</c:v>
                </c:pt>
                <c:pt idx="8">
                  <c:v>18 - 20 ans</c:v>
                </c:pt>
                <c:pt idx="10">
                  <c:v>Familles/Adultes</c:v>
                </c:pt>
              </c:strCache>
            </c:strRef>
          </c:cat>
          <c:val>
            <c:numRef>
              <c:f>Feuil1!$E$2:$E$13</c:f>
              <c:numCache>
                <c:formatCode>General</c:formatCode>
                <c:ptCount val="12"/>
                <c:pt idx="0">
                  <c:v>9</c:v>
                </c:pt>
                <c:pt idx="2">
                  <c:v>12</c:v>
                </c:pt>
                <c:pt idx="4">
                  <c:v>6</c:v>
                </c:pt>
                <c:pt idx="6">
                  <c:v>2</c:v>
                </c:pt>
                <c:pt idx="10">
                  <c:v>10</c:v>
                </c:pt>
              </c:numCache>
            </c:numRef>
          </c:val>
        </c:ser>
        <c:dLbls>
          <c:showLegendKey val="0"/>
          <c:showVal val="0"/>
          <c:showCatName val="0"/>
          <c:showSerName val="0"/>
          <c:showPercent val="0"/>
          <c:showBubbleSize val="0"/>
        </c:dLbls>
        <c:gapWidth val="95"/>
        <c:overlap val="100"/>
        <c:axId val="162014720"/>
        <c:axId val="162016256"/>
      </c:barChart>
      <c:catAx>
        <c:axId val="162014720"/>
        <c:scaling>
          <c:orientation val="minMax"/>
        </c:scaling>
        <c:delete val="0"/>
        <c:axPos val="b"/>
        <c:numFmt formatCode="General" sourceLinked="0"/>
        <c:majorTickMark val="none"/>
        <c:minorTickMark val="none"/>
        <c:tickLblPos val="nextTo"/>
        <c:txPr>
          <a:bodyPr/>
          <a:lstStyle/>
          <a:p>
            <a:pPr>
              <a:defRPr>
                <a:ln>
                  <a:solidFill>
                    <a:srgbClr val="000000"/>
                  </a:solidFill>
                </a:ln>
                <a:solidFill>
                  <a:schemeClr val="bg1"/>
                </a:solidFill>
                <a:latin typeface="Cambria"/>
                <a:cs typeface="Cambria"/>
              </a:defRPr>
            </a:pPr>
            <a:endParaRPr lang="fr-FR"/>
          </a:p>
        </c:txPr>
        <c:crossAx val="162016256"/>
        <c:crosses val="autoZero"/>
        <c:auto val="1"/>
        <c:lblAlgn val="ctr"/>
        <c:lblOffset val="100"/>
        <c:noMultiLvlLbl val="0"/>
      </c:catAx>
      <c:valAx>
        <c:axId val="162016256"/>
        <c:scaling>
          <c:orientation val="minMax"/>
        </c:scaling>
        <c:delete val="1"/>
        <c:axPos val="l"/>
        <c:numFmt formatCode="General" sourceLinked="1"/>
        <c:majorTickMark val="none"/>
        <c:minorTickMark val="none"/>
        <c:tickLblPos val="nextTo"/>
        <c:crossAx val="162014720"/>
        <c:crosses val="autoZero"/>
        <c:crossBetween val="between"/>
      </c:valAx>
    </c:plotArea>
    <c:legend>
      <c:legendPos val="t"/>
      <c:legendEntry>
        <c:idx val="0"/>
        <c:txPr>
          <a:bodyPr/>
          <a:lstStyle/>
          <a:p>
            <a:pPr>
              <a:defRPr>
                <a:solidFill>
                  <a:srgbClr val="000000"/>
                </a:solidFill>
                <a:latin typeface="Cambria"/>
                <a:cs typeface="Cambria"/>
              </a:defRPr>
            </a:pPr>
            <a:endParaRPr lang="fr-FR"/>
          </a:p>
        </c:txPr>
      </c:legendEntry>
      <c:legendEntry>
        <c:idx val="1"/>
        <c:txPr>
          <a:bodyPr/>
          <a:lstStyle/>
          <a:p>
            <a:pPr>
              <a:defRPr>
                <a:solidFill>
                  <a:srgbClr val="000000"/>
                </a:solidFill>
                <a:latin typeface="Cambria"/>
                <a:cs typeface="Cambria"/>
              </a:defRPr>
            </a:pPr>
            <a:endParaRPr lang="fr-FR"/>
          </a:p>
        </c:txPr>
      </c:legendEntry>
      <c:legendEntry>
        <c:idx val="2"/>
        <c:delete val="1"/>
      </c:legendEntry>
      <c:legendEntry>
        <c:idx val="3"/>
        <c:delete val="1"/>
      </c:legendEntry>
      <c:layout/>
      <c:overlay val="0"/>
      <c:txPr>
        <a:bodyPr/>
        <a:lstStyle/>
        <a:p>
          <a:pPr>
            <a:defRPr>
              <a:solidFill>
                <a:srgbClr val="000000"/>
              </a:solidFill>
            </a:defRPr>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Colonne1</c:v>
                </c:pt>
              </c:strCache>
            </c:strRef>
          </c:tx>
          <c:explosion val="23"/>
          <c:dPt>
            <c:idx val="0"/>
            <c:bubble3D val="0"/>
            <c:spPr>
              <a:solidFill>
                <a:srgbClr val="E4241A"/>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fr-FR"/>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Feuil1!$A$2:$A$4</c:f>
              <c:strCache>
                <c:ptCount val="3"/>
                <c:pt idx="0">
                  <c:v>St Mauront</c:v>
                </c:pt>
                <c:pt idx="1">
                  <c:v>St Lazare</c:v>
                </c:pt>
                <c:pt idx="2">
                  <c:v>Belle de Mai</c:v>
                </c:pt>
              </c:strCache>
            </c:strRef>
          </c:cat>
          <c:val>
            <c:numRef>
              <c:f>Feuil1!$B$2:$B$4</c:f>
              <c:numCache>
                <c:formatCode>General</c:formatCode>
                <c:ptCount val="3"/>
                <c:pt idx="0">
                  <c:v>13</c:v>
                </c:pt>
                <c:pt idx="1">
                  <c:v>48</c:v>
                </c:pt>
                <c:pt idx="2">
                  <c:v>64</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2465897277546189"/>
          <c:y val="0.76608717872530097"/>
          <c:w val="0.50682054449076219"/>
          <c:h val="0.21579961372752934"/>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A3A463-5F46-4A55-8F63-8AD4D6279591}" type="doc">
      <dgm:prSet loTypeId="urn:microsoft.com/office/officeart/2005/8/layout/radial4" loCatId="relationship" qsTypeId="urn:microsoft.com/office/officeart/2005/8/quickstyle/simple5" qsCatId="simple" csTypeId="urn:microsoft.com/office/officeart/2005/8/colors/colorful1" csCatId="colorful" phldr="1"/>
      <dgm:spPr/>
      <dgm:t>
        <a:bodyPr/>
        <a:lstStyle/>
        <a:p>
          <a:endParaRPr lang="fr-FR"/>
        </a:p>
      </dgm:t>
    </dgm:pt>
    <dgm:pt modelId="{F3B4180A-C317-4976-8C01-0D2D1C52A67D}">
      <dgm:prSet phldrT="[Texte]" custT="1"/>
      <dgm:spPr/>
      <dgm:t>
        <a:bodyPr/>
        <a:lstStyle/>
        <a:p>
          <a:pPr algn="ctr"/>
          <a:r>
            <a:rPr lang="fr-FR" sz="2400" dirty="0" smtClean="0">
              <a:solidFill>
                <a:srgbClr val="000000"/>
              </a:solidFill>
              <a:latin typeface="Arial" panose="020B0604020202020204" pitchFamily="34" charset="0"/>
              <a:cs typeface="Arial" panose="020B0604020202020204" pitchFamily="34" charset="0"/>
            </a:rPr>
            <a:t>Total</a:t>
          </a:r>
          <a:r>
            <a:rPr lang="fr-FR" sz="2700" dirty="0" smtClean="0">
              <a:solidFill>
                <a:srgbClr val="000000"/>
              </a:solidFill>
            </a:rPr>
            <a:t> 125</a:t>
          </a:r>
          <a:endParaRPr lang="fr-FR" sz="2700" dirty="0">
            <a:solidFill>
              <a:srgbClr val="000000"/>
            </a:solidFill>
          </a:endParaRPr>
        </a:p>
      </dgm:t>
    </dgm:pt>
    <dgm:pt modelId="{849ADE47-0763-46E7-B2C1-EE16AE92706B}" type="parTrans" cxnId="{4209DD0E-691D-4463-8B2D-65203E1F2B89}">
      <dgm:prSet/>
      <dgm:spPr/>
      <dgm:t>
        <a:bodyPr/>
        <a:lstStyle/>
        <a:p>
          <a:pPr algn="ctr"/>
          <a:endParaRPr lang="fr-FR"/>
        </a:p>
      </dgm:t>
    </dgm:pt>
    <dgm:pt modelId="{4A16AB09-E54B-4FDA-9E3F-754EE6333BD9}" type="sibTrans" cxnId="{4209DD0E-691D-4463-8B2D-65203E1F2B89}">
      <dgm:prSet/>
      <dgm:spPr/>
      <dgm:t>
        <a:bodyPr/>
        <a:lstStyle/>
        <a:p>
          <a:pPr algn="ctr"/>
          <a:endParaRPr lang="fr-FR"/>
        </a:p>
      </dgm:t>
    </dgm:pt>
    <dgm:pt modelId="{88C5745F-133D-4A39-B70D-654A53CE6135}">
      <dgm:prSet phldrT="[Texte]" custT="1"/>
      <dgm:spPr>
        <a:solidFill>
          <a:srgbClr val="358A93"/>
        </a:solidFill>
      </dgm:spPr>
      <dgm:t>
        <a:bodyPr/>
        <a:lstStyle/>
        <a:p>
          <a:pPr algn="ctr"/>
          <a:endParaRPr lang="fr-FR" sz="1600" b="1" dirty="0" smtClean="0">
            <a:solidFill>
              <a:srgbClr val="000000"/>
            </a:solidFill>
            <a:latin typeface="Arial" panose="020B0604020202020204" pitchFamily="34" charset="0"/>
            <a:cs typeface="Arial" panose="020B0604020202020204" pitchFamily="34" charset="0"/>
          </a:endParaRPr>
        </a:p>
        <a:p>
          <a:pPr algn="ctr"/>
          <a:r>
            <a:rPr lang="fr-FR" sz="1600" b="1" dirty="0" smtClean="0">
              <a:solidFill>
                <a:srgbClr val="000000"/>
              </a:solidFill>
              <a:latin typeface="Arial" panose="020B0604020202020204" pitchFamily="34" charset="0"/>
              <a:cs typeface="Arial" panose="020B0604020202020204" pitchFamily="34" charset="0"/>
            </a:rPr>
            <a:t>Public</a:t>
          </a:r>
          <a:r>
            <a:rPr lang="fr-FR" sz="1600" dirty="0" smtClean="0">
              <a:solidFill>
                <a:srgbClr val="000000"/>
              </a:solidFill>
              <a:latin typeface="Arial" panose="020B0604020202020204" pitchFamily="34" charset="0"/>
              <a:cs typeface="Arial" panose="020B0604020202020204" pitchFamily="34" charset="0"/>
            </a:rPr>
            <a:t> </a:t>
          </a:r>
          <a:r>
            <a:rPr lang="fr-FR" sz="1600" b="1" dirty="0" smtClean="0">
              <a:solidFill>
                <a:srgbClr val="000000"/>
              </a:solidFill>
              <a:latin typeface="Arial" panose="020B0604020202020204" pitchFamily="34" charset="0"/>
              <a:cs typeface="Arial" panose="020B0604020202020204" pitchFamily="34" charset="0"/>
            </a:rPr>
            <a:t>masculin </a:t>
          </a:r>
        </a:p>
        <a:p>
          <a:pPr algn="ctr"/>
          <a:r>
            <a:rPr lang="fr-FR" sz="1600" b="1" dirty="0" smtClean="0">
              <a:solidFill>
                <a:srgbClr val="000000"/>
              </a:solidFill>
              <a:latin typeface="Arial" panose="020B0604020202020204" pitchFamily="34" charset="0"/>
              <a:cs typeface="Arial" panose="020B0604020202020204" pitchFamily="34" charset="0"/>
            </a:rPr>
            <a:t>86</a:t>
          </a:r>
        </a:p>
        <a:p>
          <a:pPr algn="ctr"/>
          <a:endParaRPr lang="fr-FR" sz="1200" dirty="0">
            <a:solidFill>
              <a:srgbClr val="000000"/>
            </a:solidFill>
          </a:endParaRPr>
        </a:p>
      </dgm:t>
    </dgm:pt>
    <dgm:pt modelId="{F2AC622B-7685-4EE2-A7EB-8DB2D8C8EE4B}" type="sibTrans" cxnId="{BD3CB695-9905-403E-A97A-025D364A9919}">
      <dgm:prSet/>
      <dgm:spPr/>
      <dgm:t>
        <a:bodyPr/>
        <a:lstStyle/>
        <a:p>
          <a:pPr algn="ctr"/>
          <a:endParaRPr lang="fr-FR"/>
        </a:p>
      </dgm:t>
    </dgm:pt>
    <dgm:pt modelId="{8DE0DF59-66DF-4E94-8CC1-F9CF1C007CBA}" type="parTrans" cxnId="{BD3CB695-9905-403E-A97A-025D364A9919}">
      <dgm:prSet/>
      <dgm:spPr/>
      <dgm:t>
        <a:bodyPr/>
        <a:lstStyle/>
        <a:p>
          <a:pPr algn="ctr"/>
          <a:endParaRPr lang="fr-FR"/>
        </a:p>
      </dgm:t>
    </dgm:pt>
    <dgm:pt modelId="{14A6462E-35E9-4C40-924F-31B263A02207}">
      <dgm:prSet phldrT="[Texte]" custT="1"/>
      <dgm:spPr>
        <a:solidFill>
          <a:srgbClr val="F3B702"/>
        </a:solidFill>
      </dgm:spPr>
      <dgm:t>
        <a:bodyPr/>
        <a:lstStyle/>
        <a:p>
          <a:pPr algn="ctr"/>
          <a:r>
            <a:rPr lang="fr-FR" sz="2600" dirty="0" smtClean="0">
              <a:solidFill>
                <a:srgbClr val="000000"/>
              </a:solidFill>
            </a:rPr>
            <a:t> </a:t>
          </a:r>
          <a:r>
            <a:rPr lang="fr-FR" sz="1600" b="1" dirty="0" smtClean="0">
              <a:solidFill>
                <a:srgbClr val="000000"/>
              </a:solidFill>
              <a:latin typeface="Arial" panose="020B0604020202020204" pitchFamily="34" charset="0"/>
              <a:cs typeface="Arial" panose="020B0604020202020204" pitchFamily="34" charset="0"/>
            </a:rPr>
            <a:t>Public féminin</a:t>
          </a:r>
          <a:endParaRPr lang="fr-FR" sz="1600" dirty="0" smtClean="0">
            <a:solidFill>
              <a:srgbClr val="000000"/>
            </a:solidFill>
          </a:endParaRPr>
        </a:p>
        <a:p>
          <a:pPr algn="ctr"/>
          <a:r>
            <a:rPr lang="fr-FR" sz="1600" b="1" dirty="0" smtClean="0">
              <a:solidFill>
                <a:srgbClr val="000000"/>
              </a:solidFill>
              <a:latin typeface="Arial" panose="020B0604020202020204" pitchFamily="34" charset="0"/>
              <a:cs typeface="Arial" panose="020B0604020202020204" pitchFamily="34" charset="0"/>
            </a:rPr>
            <a:t>39</a:t>
          </a:r>
          <a:endParaRPr lang="fr-FR" sz="1600" b="1" dirty="0">
            <a:solidFill>
              <a:srgbClr val="000000"/>
            </a:solidFill>
            <a:latin typeface="Arial" panose="020B0604020202020204" pitchFamily="34" charset="0"/>
            <a:cs typeface="Arial" panose="020B0604020202020204" pitchFamily="34" charset="0"/>
          </a:endParaRPr>
        </a:p>
      </dgm:t>
    </dgm:pt>
    <dgm:pt modelId="{0D238D4B-3A3A-4F0D-8BDE-3A480AC8E70F}" type="sibTrans" cxnId="{EE769425-6325-4F84-AC7A-9E66A5B545F6}">
      <dgm:prSet/>
      <dgm:spPr/>
      <dgm:t>
        <a:bodyPr/>
        <a:lstStyle/>
        <a:p>
          <a:pPr algn="ctr"/>
          <a:endParaRPr lang="fr-FR"/>
        </a:p>
      </dgm:t>
    </dgm:pt>
    <dgm:pt modelId="{18AE1A1E-FB52-44D5-83BF-896E60EC5531}" type="parTrans" cxnId="{EE769425-6325-4F84-AC7A-9E66A5B545F6}">
      <dgm:prSet/>
      <dgm:spPr>
        <a:solidFill>
          <a:srgbClr val="F3B702"/>
        </a:solidFill>
      </dgm:spPr>
      <dgm:t>
        <a:bodyPr/>
        <a:lstStyle/>
        <a:p>
          <a:pPr algn="ctr"/>
          <a:endParaRPr lang="fr-FR"/>
        </a:p>
      </dgm:t>
    </dgm:pt>
    <dgm:pt modelId="{B2D01971-A7C8-4901-B250-E42D3FB44028}" type="pres">
      <dgm:prSet presAssocID="{05A3A463-5F46-4A55-8F63-8AD4D6279591}" presName="cycle" presStyleCnt="0">
        <dgm:presLayoutVars>
          <dgm:chMax val="1"/>
          <dgm:dir/>
          <dgm:animLvl val="ctr"/>
          <dgm:resizeHandles val="exact"/>
        </dgm:presLayoutVars>
      </dgm:prSet>
      <dgm:spPr/>
      <dgm:t>
        <a:bodyPr/>
        <a:lstStyle/>
        <a:p>
          <a:endParaRPr lang="fr-FR"/>
        </a:p>
      </dgm:t>
    </dgm:pt>
    <dgm:pt modelId="{F0D3656C-BBE8-4EC0-9170-AA2D28A52A6F}" type="pres">
      <dgm:prSet presAssocID="{F3B4180A-C317-4976-8C01-0D2D1C52A67D}" presName="centerShape" presStyleLbl="node0" presStyleIdx="0" presStyleCnt="1"/>
      <dgm:spPr/>
      <dgm:t>
        <a:bodyPr/>
        <a:lstStyle/>
        <a:p>
          <a:endParaRPr lang="fr-FR"/>
        </a:p>
      </dgm:t>
    </dgm:pt>
    <dgm:pt modelId="{0AFBEF95-5EEF-46B1-9EA0-6F8E66E934DF}" type="pres">
      <dgm:prSet presAssocID="{8DE0DF59-66DF-4E94-8CC1-F9CF1C007CBA}" presName="parTrans" presStyleLbl="bgSibTrans2D1" presStyleIdx="0" presStyleCnt="2"/>
      <dgm:spPr/>
      <dgm:t>
        <a:bodyPr/>
        <a:lstStyle/>
        <a:p>
          <a:endParaRPr lang="fr-FR"/>
        </a:p>
      </dgm:t>
    </dgm:pt>
    <dgm:pt modelId="{049D009F-FCDF-40A8-BE9C-986A58C2C3A5}" type="pres">
      <dgm:prSet presAssocID="{88C5745F-133D-4A39-B70D-654A53CE6135}" presName="node" presStyleLbl="node1" presStyleIdx="0" presStyleCnt="2" custScaleY="116727" custRadScaleRad="101874" custRadScaleInc="1534">
        <dgm:presLayoutVars>
          <dgm:bulletEnabled val="1"/>
        </dgm:presLayoutVars>
      </dgm:prSet>
      <dgm:spPr/>
      <dgm:t>
        <a:bodyPr/>
        <a:lstStyle/>
        <a:p>
          <a:endParaRPr lang="fr-FR"/>
        </a:p>
      </dgm:t>
    </dgm:pt>
    <dgm:pt modelId="{98E92989-66F2-4066-8B64-3F36A4E34E74}" type="pres">
      <dgm:prSet presAssocID="{18AE1A1E-FB52-44D5-83BF-896E60EC5531}" presName="parTrans" presStyleLbl="bgSibTrans2D1" presStyleIdx="1" presStyleCnt="2" custLinFactNeighborY="5664"/>
      <dgm:spPr/>
      <dgm:t>
        <a:bodyPr/>
        <a:lstStyle/>
        <a:p>
          <a:endParaRPr lang="fr-FR"/>
        </a:p>
      </dgm:t>
    </dgm:pt>
    <dgm:pt modelId="{B91A2C7D-93EE-4573-BDBC-B29A081198D6}" type="pres">
      <dgm:prSet presAssocID="{14A6462E-35E9-4C40-924F-31B263A02207}" presName="node" presStyleLbl="node1" presStyleIdx="1" presStyleCnt="2" custScaleY="119283">
        <dgm:presLayoutVars>
          <dgm:bulletEnabled val="1"/>
        </dgm:presLayoutVars>
      </dgm:prSet>
      <dgm:spPr/>
      <dgm:t>
        <a:bodyPr/>
        <a:lstStyle/>
        <a:p>
          <a:endParaRPr lang="fr-FR"/>
        </a:p>
      </dgm:t>
    </dgm:pt>
  </dgm:ptLst>
  <dgm:cxnLst>
    <dgm:cxn modelId="{5000F812-DBD3-A04B-BCF5-F2AF4BB3F3DE}" type="presOf" srcId="{F3B4180A-C317-4976-8C01-0D2D1C52A67D}" destId="{F0D3656C-BBE8-4EC0-9170-AA2D28A52A6F}" srcOrd="0" destOrd="0" presId="urn:microsoft.com/office/officeart/2005/8/layout/radial4"/>
    <dgm:cxn modelId="{B73BC8A5-C91F-A147-8358-B24BA44E72D7}" type="presOf" srcId="{88C5745F-133D-4A39-B70D-654A53CE6135}" destId="{049D009F-FCDF-40A8-BE9C-986A58C2C3A5}" srcOrd="0" destOrd="0" presId="urn:microsoft.com/office/officeart/2005/8/layout/radial4"/>
    <dgm:cxn modelId="{298A49DE-DFAD-C54D-A6ED-C7BFD82A4766}" type="presOf" srcId="{05A3A463-5F46-4A55-8F63-8AD4D6279591}" destId="{B2D01971-A7C8-4901-B250-E42D3FB44028}" srcOrd="0" destOrd="0" presId="urn:microsoft.com/office/officeart/2005/8/layout/radial4"/>
    <dgm:cxn modelId="{E2599085-2BC7-0A47-AD65-4ECE1882B3ED}" type="presOf" srcId="{8DE0DF59-66DF-4E94-8CC1-F9CF1C007CBA}" destId="{0AFBEF95-5EEF-46B1-9EA0-6F8E66E934DF}" srcOrd="0" destOrd="0" presId="urn:microsoft.com/office/officeart/2005/8/layout/radial4"/>
    <dgm:cxn modelId="{302711A7-F2BB-5841-8B65-E46B5346ED59}" type="presOf" srcId="{18AE1A1E-FB52-44D5-83BF-896E60EC5531}" destId="{98E92989-66F2-4066-8B64-3F36A4E34E74}" srcOrd="0" destOrd="0" presId="urn:microsoft.com/office/officeart/2005/8/layout/radial4"/>
    <dgm:cxn modelId="{EE769425-6325-4F84-AC7A-9E66A5B545F6}" srcId="{F3B4180A-C317-4976-8C01-0D2D1C52A67D}" destId="{14A6462E-35E9-4C40-924F-31B263A02207}" srcOrd="1" destOrd="0" parTransId="{18AE1A1E-FB52-44D5-83BF-896E60EC5531}" sibTransId="{0D238D4B-3A3A-4F0D-8BDE-3A480AC8E70F}"/>
    <dgm:cxn modelId="{4209DD0E-691D-4463-8B2D-65203E1F2B89}" srcId="{05A3A463-5F46-4A55-8F63-8AD4D6279591}" destId="{F3B4180A-C317-4976-8C01-0D2D1C52A67D}" srcOrd="0" destOrd="0" parTransId="{849ADE47-0763-46E7-B2C1-EE16AE92706B}" sibTransId="{4A16AB09-E54B-4FDA-9E3F-754EE6333BD9}"/>
    <dgm:cxn modelId="{80A9E647-24A2-6045-843B-90DA73287C37}" type="presOf" srcId="{14A6462E-35E9-4C40-924F-31B263A02207}" destId="{B91A2C7D-93EE-4573-BDBC-B29A081198D6}" srcOrd="0" destOrd="0" presId="urn:microsoft.com/office/officeart/2005/8/layout/radial4"/>
    <dgm:cxn modelId="{BD3CB695-9905-403E-A97A-025D364A9919}" srcId="{F3B4180A-C317-4976-8C01-0D2D1C52A67D}" destId="{88C5745F-133D-4A39-B70D-654A53CE6135}" srcOrd="0" destOrd="0" parTransId="{8DE0DF59-66DF-4E94-8CC1-F9CF1C007CBA}" sibTransId="{F2AC622B-7685-4EE2-A7EB-8DB2D8C8EE4B}"/>
    <dgm:cxn modelId="{B49AF256-6BB7-0C41-A3AC-D8596582217B}" type="presParOf" srcId="{B2D01971-A7C8-4901-B250-E42D3FB44028}" destId="{F0D3656C-BBE8-4EC0-9170-AA2D28A52A6F}" srcOrd="0" destOrd="0" presId="urn:microsoft.com/office/officeart/2005/8/layout/radial4"/>
    <dgm:cxn modelId="{C90EB63C-83AE-FC41-A9AD-F908259476FA}" type="presParOf" srcId="{B2D01971-A7C8-4901-B250-E42D3FB44028}" destId="{0AFBEF95-5EEF-46B1-9EA0-6F8E66E934DF}" srcOrd="1" destOrd="0" presId="urn:microsoft.com/office/officeart/2005/8/layout/radial4"/>
    <dgm:cxn modelId="{5F3F0CC5-44E3-864F-B1B7-741606F723B9}" type="presParOf" srcId="{B2D01971-A7C8-4901-B250-E42D3FB44028}" destId="{049D009F-FCDF-40A8-BE9C-986A58C2C3A5}" srcOrd="2" destOrd="0" presId="urn:microsoft.com/office/officeart/2005/8/layout/radial4"/>
    <dgm:cxn modelId="{4A12DABA-EBB6-3348-AE50-D07262CDF080}" type="presParOf" srcId="{B2D01971-A7C8-4901-B250-E42D3FB44028}" destId="{98E92989-66F2-4066-8B64-3F36A4E34E74}" srcOrd="3" destOrd="0" presId="urn:microsoft.com/office/officeart/2005/8/layout/radial4"/>
    <dgm:cxn modelId="{E002D438-42C8-5D41-885E-5F33D2976AC8}" type="presParOf" srcId="{B2D01971-A7C8-4901-B250-E42D3FB44028}" destId="{B91A2C7D-93EE-4573-BDBC-B29A081198D6}"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3656C-BBE8-4EC0-9170-AA2D28A52A6F}">
      <dsp:nvSpPr>
        <dsp:cNvPr id="0" name=""/>
        <dsp:cNvSpPr/>
      </dsp:nvSpPr>
      <dsp:spPr>
        <a:xfrm>
          <a:off x="1232011" y="1337928"/>
          <a:ext cx="1136376" cy="113637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solidFill>
                <a:srgbClr val="000000"/>
              </a:solidFill>
              <a:latin typeface="Arial" panose="020B0604020202020204" pitchFamily="34" charset="0"/>
              <a:cs typeface="Arial" panose="020B0604020202020204" pitchFamily="34" charset="0"/>
            </a:rPr>
            <a:t>Total</a:t>
          </a:r>
          <a:r>
            <a:rPr lang="fr-FR" sz="2700" kern="1200" dirty="0" smtClean="0">
              <a:solidFill>
                <a:srgbClr val="000000"/>
              </a:solidFill>
            </a:rPr>
            <a:t> 125</a:t>
          </a:r>
          <a:endParaRPr lang="fr-FR" sz="2700" kern="1200" dirty="0">
            <a:solidFill>
              <a:srgbClr val="000000"/>
            </a:solidFill>
          </a:endParaRPr>
        </a:p>
      </dsp:txBody>
      <dsp:txXfrm>
        <a:off x="1398429" y="1504346"/>
        <a:ext cx="803540" cy="803540"/>
      </dsp:txXfrm>
    </dsp:sp>
    <dsp:sp modelId="{0AFBEF95-5EEF-46B1-9EA0-6F8E66E934DF}">
      <dsp:nvSpPr>
        <dsp:cNvPr id="0" name=""/>
        <dsp:cNvSpPr/>
      </dsp:nvSpPr>
      <dsp:spPr>
        <a:xfrm rot="12982839">
          <a:off x="447927" y="1095101"/>
          <a:ext cx="942514" cy="323867"/>
        </a:xfrm>
        <a:prstGeom prst="lef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49D009F-FCDF-40A8-BE9C-986A58C2C3A5}">
      <dsp:nvSpPr>
        <dsp:cNvPr id="0" name=""/>
        <dsp:cNvSpPr/>
      </dsp:nvSpPr>
      <dsp:spPr>
        <a:xfrm>
          <a:off x="0" y="473456"/>
          <a:ext cx="1079557" cy="1008108"/>
        </a:xfrm>
        <a:prstGeom prst="roundRect">
          <a:avLst>
            <a:gd name="adj" fmla="val 10000"/>
          </a:avLst>
        </a:prstGeom>
        <a:solidFill>
          <a:srgbClr val="358A9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endParaRPr lang="fr-FR" sz="1600" b="1" kern="1200" dirty="0" smtClean="0">
            <a:solidFill>
              <a:srgbClr val="000000"/>
            </a:solidFill>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r>
            <a:rPr lang="fr-FR" sz="1600" b="1" kern="1200" dirty="0" smtClean="0">
              <a:solidFill>
                <a:srgbClr val="000000"/>
              </a:solidFill>
              <a:latin typeface="Arial" panose="020B0604020202020204" pitchFamily="34" charset="0"/>
              <a:cs typeface="Arial" panose="020B0604020202020204" pitchFamily="34" charset="0"/>
            </a:rPr>
            <a:t>Public</a:t>
          </a:r>
          <a:r>
            <a:rPr lang="fr-FR" sz="1600" kern="1200" dirty="0" smtClean="0">
              <a:solidFill>
                <a:srgbClr val="000000"/>
              </a:solidFill>
              <a:latin typeface="Arial" panose="020B0604020202020204" pitchFamily="34" charset="0"/>
              <a:cs typeface="Arial" panose="020B0604020202020204" pitchFamily="34" charset="0"/>
            </a:rPr>
            <a:t> </a:t>
          </a:r>
          <a:r>
            <a:rPr lang="fr-FR" sz="1600" b="1" kern="1200" dirty="0" smtClean="0">
              <a:solidFill>
                <a:srgbClr val="000000"/>
              </a:solidFill>
              <a:latin typeface="Arial" panose="020B0604020202020204" pitchFamily="34" charset="0"/>
              <a:cs typeface="Arial" panose="020B0604020202020204" pitchFamily="34" charset="0"/>
            </a:rPr>
            <a:t>masculin </a:t>
          </a:r>
        </a:p>
        <a:p>
          <a:pPr lvl="0" algn="ctr" defTabSz="711200">
            <a:lnSpc>
              <a:spcPct val="90000"/>
            </a:lnSpc>
            <a:spcBef>
              <a:spcPct val="0"/>
            </a:spcBef>
            <a:spcAft>
              <a:spcPct val="35000"/>
            </a:spcAft>
          </a:pPr>
          <a:r>
            <a:rPr lang="fr-FR" sz="1600" b="1" kern="1200" dirty="0" smtClean="0">
              <a:solidFill>
                <a:srgbClr val="000000"/>
              </a:solidFill>
              <a:latin typeface="Arial" panose="020B0604020202020204" pitchFamily="34" charset="0"/>
              <a:cs typeface="Arial" panose="020B0604020202020204" pitchFamily="34" charset="0"/>
            </a:rPr>
            <a:t>86</a:t>
          </a:r>
        </a:p>
        <a:p>
          <a:pPr lvl="0" algn="ctr" defTabSz="711200">
            <a:lnSpc>
              <a:spcPct val="90000"/>
            </a:lnSpc>
            <a:spcBef>
              <a:spcPct val="0"/>
            </a:spcBef>
            <a:spcAft>
              <a:spcPct val="35000"/>
            </a:spcAft>
          </a:pPr>
          <a:endParaRPr lang="fr-FR" sz="1200" kern="1200" dirty="0">
            <a:solidFill>
              <a:srgbClr val="000000"/>
            </a:solidFill>
          </a:endParaRPr>
        </a:p>
      </dsp:txBody>
      <dsp:txXfrm>
        <a:off x="29526" y="502982"/>
        <a:ext cx="1020505" cy="949056"/>
      </dsp:txXfrm>
    </dsp:sp>
    <dsp:sp modelId="{98E92989-66F2-4066-8B64-3F36A4E34E74}">
      <dsp:nvSpPr>
        <dsp:cNvPr id="0" name=""/>
        <dsp:cNvSpPr/>
      </dsp:nvSpPr>
      <dsp:spPr>
        <a:xfrm rot="19500000">
          <a:off x="2226504" y="1143574"/>
          <a:ext cx="915301" cy="323867"/>
        </a:xfrm>
        <a:prstGeom prst="leftArrow">
          <a:avLst>
            <a:gd name="adj1" fmla="val 60000"/>
            <a:gd name="adj2" fmla="val 50000"/>
          </a:avLst>
        </a:prstGeom>
        <a:solidFill>
          <a:srgbClr val="F3B70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91A2C7D-93EE-4573-BDBC-B29A081198D6}">
      <dsp:nvSpPr>
        <dsp:cNvPr id="0" name=""/>
        <dsp:cNvSpPr/>
      </dsp:nvSpPr>
      <dsp:spPr>
        <a:xfrm>
          <a:off x="2519261" y="509575"/>
          <a:ext cx="1079557" cy="1030182"/>
        </a:xfrm>
        <a:prstGeom prst="roundRect">
          <a:avLst>
            <a:gd name="adj" fmla="val 10000"/>
          </a:avLst>
        </a:prstGeom>
        <a:solidFill>
          <a:srgbClr val="F3B70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r-FR" sz="2600" kern="1200" dirty="0" smtClean="0">
              <a:solidFill>
                <a:srgbClr val="000000"/>
              </a:solidFill>
            </a:rPr>
            <a:t> </a:t>
          </a:r>
          <a:r>
            <a:rPr lang="fr-FR" sz="1600" b="1" kern="1200" dirty="0" smtClean="0">
              <a:solidFill>
                <a:srgbClr val="000000"/>
              </a:solidFill>
              <a:latin typeface="Arial" panose="020B0604020202020204" pitchFamily="34" charset="0"/>
              <a:cs typeface="Arial" panose="020B0604020202020204" pitchFamily="34" charset="0"/>
            </a:rPr>
            <a:t>Public féminin</a:t>
          </a:r>
          <a:endParaRPr lang="fr-FR" sz="1600" kern="1200" dirty="0" smtClean="0">
            <a:solidFill>
              <a:srgbClr val="000000"/>
            </a:solidFill>
          </a:endParaRPr>
        </a:p>
        <a:p>
          <a:pPr lvl="0" algn="ctr" defTabSz="1155700">
            <a:lnSpc>
              <a:spcPct val="90000"/>
            </a:lnSpc>
            <a:spcBef>
              <a:spcPct val="0"/>
            </a:spcBef>
            <a:spcAft>
              <a:spcPct val="35000"/>
            </a:spcAft>
          </a:pPr>
          <a:r>
            <a:rPr lang="fr-FR" sz="1600" b="1" kern="1200" dirty="0" smtClean="0">
              <a:solidFill>
                <a:srgbClr val="000000"/>
              </a:solidFill>
              <a:latin typeface="Arial" panose="020B0604020202020204" pitchFamily="34" charset="0"/>
              <a:cs typeface="Arial" panose="020B0604020202020204" pitchFamily="34" charset="0"/>
            </a:rPr>
            <a:t>39</a:t>
          </a:r>
          <a:endParaRPr lang="fr-FR" sz="1600" b="1" kern="1200" dirty="0">
            <a:solidFill>
              <a:srgbClr val="000000"/>
            </a:solidFill>
            <a:latin typeface="Arial" panose="020B0604020202020204" pitchFamily="34" charset="0"/>
            <a:cs typeface="Arial" panose="020B0604020202020204" pitchFamily="34" charset="0"/>
          </a:endParaRPr>
        </a:p>
      </dsp:txBody>
      <dsp:txXfrm>
        <a:off x="2549434" y="539748"/>
        <a:ext cx="1019211" cy="96983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136" cy="493868"/>
          </a:xfrm>
          <a:prstGeom prst="rect">
            <a:avLst/>
          </a:prstGeom>
        </p:spPr>
        <p:txBody>
          <a:bodyPr vert="horz" lIns="91440" tIns="45720" rIns="91440" bIns="45720" rtlCol="0"/>
          <a:lstStyle>
            <a:lvl1pPr algn="l">
              <a:defRPr sz="1200">
                <a:latin typeface="Arial" panose="020B0604020202020204" pitchFamily="34" charset="0"/>
                <a:ea typeface="+mn-ea"/>
                <a:cs typeface="+mn-cs"/>
              </a:defRPr>
            </a:lvl1pPr>
          </a:lstStyle>
          <a:p>
            <a:pPr>
              <a:defRPr/>
            </a:pPr>
            <a:endParaRPr lang="fr-FR"/>
          </a:p>
        </p:txBody>
      </p:sp>
      <p:sp>
        <p:nvSpPr>
          <p:cNvPr id="3" name="Espace réservé de la date 2"/>
          <p:cNvSpPr>
            <a:spLocks noGrp="1"/>
          </p:cNvSpPr>
          <p:nvPr>
            <p:ph type="dt" idx="1"/>
          </p:nvPr>
        </p:nvSpPr>
        <p:spPr>
          <a:xfrm>
            <a:off x="3816023" y="0"/>
            <a:ext cx="2918136" cy="493868"/>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a:defRPr/>
            </a:pPr>
            <a:fld id="{308C5A1D-2471-2B4F-A2A9-F1990C8BB548}" type="datetimeFigureOut">
              <a:rPr lang="fr-FR"/>
              <a:pPr>
                <a:defRPr/>
              </a:pPr>
              <a:t>05/10/2016</a:t>
            </a:fld>
            <a:endParaRPr lang="fr-FR"/>
          </a:p>
        </p:txBody>
      </p:sp>
      <p:sp>
        <p:nvSpPr>
          <p:cNvPr id="4" name="Espace réservé de l'image des diapositives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73416" y="4747760"/>
            <a:ext cx="5388931" cy="3884673"/>
          </a:xfrm>
          <a:prstGeom prst="rect">
            <a:avLst/>
          </a:prstGeom>
        </p:spPr>
        <p:txBody>
          <a:bodyPr vert="horz" wrap="square" lIns="91440" tIns="45720" rIns="91440" bIns="45720" numCol="1" anchor="t" anchorCtr="0" compatLnSpc="1">
            <a:prstTxWarp prst="textNoShape">
              <a:avLst/>
            </a:prstTxWarp>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372445"/>
            <a:ext cx="2918136" cy="493868"/>
          </a:xfrm>
          <a:prstGeom prst="rect">
            <a:avLst/>
          </a:prstGeom>
        </p:spPr>
        <p:txBody>
          <a:bodyPr vert="horz" lIns="91440" tIns="45720" rIns="91440" bIns="45720" rtlCol="0" anchor="b"/>
          <a:lstStyle>
            <a:lvl1pPr algn="l">
              <a:defRPr sz="1200">
                <a:latin typeface="Arial" panose="020B0604020202020204" pitchFamily="34" charset="0"/>
                <a:ea typeface="+mn-ea"/>
                <a:cs typeface="+mn-cs"/>
              </a:defRPr>
            </a:lvl1pPr>
          </a:lstStyle>
          <a:p>
            <a:pPr>
              <a:defRPr/>
            </a:pPr>
            <a:endParaRPr lang="fr-FR"/>
          </a:p>
        </p:txBody>
      </p:sp>
      <p:sp>
        <p:nvSpPr>
          <p:cNvPr id="7" name="Espace réservé du numéro de diapositive 6"/>
          <p:cNvSpPr>
            <a:spLocks noGrp="1"/>
          </p:cNvSpPr>
          <p:nvPr>
            <p:ph type="sldNum" sz="quarter" idx="5"/>
          </p:nvPr>
        </p:nvSpPr>
        <p:spPr>
          <a:xfrm>
            <a:off x="3816023" y="9372445"/>
            <a:ext cx="2918136" cy="493868"/>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mn-cs"/>
              </a:defRPr>
            </a:lvl1pPr>
          </a:lstStyle>
          <a:p>
            <a:pPr>
              <a:defRPr/>
            </a:pPr>
            <a:fld id="{C92172D6-875B-EE43-82E3-D85816281A34}" type="slidenum">
              <a:rPr lang="fr-FR"/>
              <a:pPr>
                <a:defRPr/>
              </a:pPr>
              <a:t>‹N°›</a:t>
            </a:fld>
            <a:endParaRPr lang="fr-FR"/>
          </a:p>
        </p:txBody>
      </p:sp>
    </p:spTree>
    <p:extLst>
      <p:ext uri="{BB962C8B-B14F-4D97-AF65-F5344CB8AC3E}">
        <p14:creationId xmlns:p14="http://schemas.microsoft.com/office/powerpoint/2010/main" val="2597432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36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fr-FR">
              <a:latin typeface="Calibri" charset="0"/>
            </a:endParaRPr>
          </a:p>
        </p:txBody>
      </p:sp>
      <p:sp>
        <p:nvSpPr>
          <p:cNvPr id="15363"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8007021-BCED-1E4E-8FA2-1C2F5AF1305A}" type="slidenum">
              <a:rPr lang="fr-FR" sz="1200"/>
              <a:pPr/>
              <a:t>1</a:t>
            </a:fld>
            <a:endParaRPr lang="fr-FR" sz="1200"/>
          </a:p>
        </p:txBody>
      </p:sp>
    </p:spTree>
    <p:extLst>
      <p:ext uri="{BB962C8B-B14F-4D97-AF65-F5344CB8AC3E}">
        <p14:creationId xmlns:p14="http://schemas.microsoft.com/office/powerpoint/2010/main" val="31365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3"/>
          <p:cNvSpPr/>
          <p:nvPr/>
        </p:nvSpPr>
        <p:spPr>
          <a:xfrm>
            <a:off x="-4763" y="2058988"/>
            <a:ext cx="9147176"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a:lstStyle>
            <a:lvl1pPr algn="ctr">
              <a:lnSpc>
                <a:spcPct val="80000"/>
              </a:lnSpc>
              <a:defRPr sz="6000" spc="0" baseline="0"/>
            </a:lvl1pPr>
          </a:lstStyle>
          <a:p>
            <a:r>
              <a:rPr lang="fr-FR" smtClean="0"/>
              <a:t>Modifiez le style du titre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5" name="Date Placeholder 3"/>
          <p:cNvSpPr>
            <a:spLocks noGrp="1"/>
          </p:cNvSpPr>
          <p:nvPr>
            <p:ph type="dt" sz="half" idx="10"/>
          </p:nvPr>
        </p:nvSpPr>
        <p:spPr/>
        <p:txBody>
          <a:bodyPr/>
          <a:lstStyle>
            <a:lvl1pPr>
              <a:defRPr smtClean="0"/>
            </a:lvl1pPr>
          </a:lstStyle>
          <a:p>
            <a:pPr>
              <a:defRPr/>
            </a:pPr>
            <a:fld id="{C4E835C9-F79F-8041-829E-1893D79D35C4}" type="datetimeFigureOut">
              <a:rPr lang="fr-FR"/>
              <a:pPr>
                <a:defRPr/>
              </a:pPr>
              <a:t>05/10/2016</a:t>
            </a:fld>
            <a:endParaRPr lang="fr-BE"/>
          </a:p>
        </p:txBody>
      </p:sp>
      <p:sp>
        <p:nvSpPr>
          <p:cNvPr id="6" name="Footer Placeholder 4"/>
          <p:cNvSpPr>
            <a:spLocks noGrp="1"/>
          </p:cNvSpPr>
          <p:nvPr>
            <p:ph type="ftr" sz="quarter" idx="11"/>
          </p:nvPr>
        </p:nvSpPr>
        <p:spPr/>
        <p:txBody>
          <a:bodyPr/>
          <a:lstStyle>
            <a:lvl1pPr>
              <a:defRPr/>
            </a:lvl1pPr>
          </a:lstStyle>
          <a:p>
            <a:pPr>
              <a:defRPr/>
            </a:pPr>
            <a:endParaRPr lang="fr-BE"/>
          </a:p>
        </p:txBody>
      </p:sp>
      <p:sp>
        <p:nvSpPr>
          <p:cNvPr id="7" name="Slide Number Placeholder 5"/>
          <p:cNvSpPr>
            <a:spLocks noGrp="1"/>
          </p:cNvSpPr>
          <p:nvPr>
            <p:ph type="sldNum" sz="quarter" idx="12"/>
          </p:nvPr>
        </p:nvSpPr>
        <p:spPr/>
        <p:txBody>
          <a:bodyPr/>
          <a:lstStyle>
            <a:lvl1pPr>
              <a:defRPr smtClean="0"/>
            </a:lvl1pPr>
          </a:lstStyle>
          <a:p>
            <a:pPr>
              <a:defRPr/>
            </a:pPr>
            <a:fld id="{D4C09E0C-216A-6D46-B32B-0207B9E8FDFE}" type="slidenum">
              <a:rPr lang="fr-BE"/>
              <a:pPr>
                <a:defRPr/>
              </a:pPr>
              <a:t>‹N°›</a:t>
            </a:fld>
            <a:endParaRPr lang="fr-BE"/>
          </a:p>
        </p:txBody>
      </p:sp>
    </p:spTree>
    <p:extLst>
      <p:ext uri="{BB962C8B-B14F-4D97-AF65-F5344CB8AC3E}">
        <p14:creationId xmlns:p14="http://schemas.microsoft.com/office/powerpoint/2010/main" val="208725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CFBA0AB6-B8F0-1C4C-84A6-9CAC49B91B49}" type="datetimeFigureOut">
              <a:rPr lang="fr-FR"/>
              <a:pPr>
                <a:defRPr/>
              </a:pPr>
              <a:t>05/10/2016</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AC1B40A5-D0A4-8F49-97FF-C4B5FA55540A}" type="slidenum">
              <a:rPr lang="fr-BE"/>
              <a:pPr>
                <a:defRPr/>
              </a:pPr>
              <a:t>‹N°›</a:t>
            </a:fld>
            <a:endParaRPr lang="fr-BE"/>
          </a:p>
        </p:txBody>
      </p:sp>
    </p:spTree>
    <p:extLst>
      <p:ext uri="{BB962C8B-B14F-4D97-AF65-F5344CB8AC3E}">
        <p14:creationId xmlns:p14="http://schemas.microsoft.com/office/powerpoint/2010/main" val="3299569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4" name="Rectangle 3"/>
          <p:cNvSpPr/>
          <p:nvPr/>
        </p:nvSpPr>
        <p:spPr>
          <a:xfrm>
            <a:off x="6764338"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3"/>
          <p:cNvSpPr>
            <a:spLocks noGrp="1"/>
          </p:cNvSpPr>
          <p:nvPr>
            <p:ph type="dt" sz="half" idx="10"/>
          </p:nvPr>
        </p:nvSpPr>
        <p:spPr>
          <a:xfrm>
            <a:off x="628650" y="6423025"/>
            <a:ext cx="2057400" cy="365125"/>
          </a:xfrm>
        </p:spPr>
        <p:txBody>
          <a:bodyPr/>
          <a:lstStyle>
            <a:lvl1pPr>
              <a:defRPr smtClean="0"/>
            </a:lvl1pPr>
          </a:lstStyle>
          <a:p>
            <a:pPr>
              <a:defRPr/>
            </a:pPr>
            <a:fld id="{9C6637F1-8DCD-6349-9AF9-638BBB7327BF}" type="datetimeFigureOut">
              <a:rPr lang="fr-FR"/>
              <a:pPr>
                <a:defRPr/>
              </a:pPr>
              <a:t>05/10/2016</a:t>
            </a:fld>
            <a:endParaRPr lang="fr-BE"/>
          </a:p>
        </p:txBody>
      </p:sp>
      <p:sp>
        <p:nvSpPr>
          <p:cNvPr id="6" name="Footer Placeholder 4"/>
          <p:cNvSpPr>
            <a:spLocks noGrp="1"/>
          </p:cNvSpPr>
          <p:nvPr>
            <p:ph type="ftr" sz="quarter" idx="11"/>
          </p:nvPr>
        </p:nvSpPr>
        <p:spPr>
          <a:xfrm>
            <a:off x="2832100" y="6423025"/>
            <a:ext cx="3209925" cy="365125"/>
          </a:xfrm>
        </p:spPr>
        <p:txBody>
          <a:bodyPr/>
          <a:lstStyle>
            <a:lvl1pPr>
              <a:defRPr/>
            </a:lvl1pPr>
          </a:lstStyle>
          <a:p>
            <a:pPr>
              <a:defRPr/>
            </a:pPr>
            <a:endParaRPr lang="fr-BE"/>
          </a:p>
        </p:txBody>
      </p:sp>
      <p:sp>
        <p:nvSpPr>
          <p:cNvPr id="7" name="Slide Number Placeholder 5"/>
          <p:cNvSpPr>
            <a:spLocks noGrp="1"/>
          </p:cNvSpPr>
          <p:nvPr>
            <p:ph type="sldNum" sz="quarter" idx="12"/>
          </p:nvPr>
        </p:nvSpPr>
        <p:spPr>
          <a:xfrm>
            <a:off x="6054725" y="6423025"/>
            <a:ext cx="660400" cy="365125"/>
          </a:xfrm>
        </p:spPr>
        <p:txBody>
          <a:bodyPr/>
          <a:lstStyle>
            <a:lvl1pPr>
              <a:defRPr smtClean="0"/>
            </a:lvl1pPr>
          </a:lstStyle>
          <a:p>
            <a:pPr>
              <a:defRPr/>
            </a:pPr>
            <a:fld id="{CA0E3126-94C6-8141-8408-13CF011C1E78}" type="slidenum">
              <a:rPr lang="fr-BE"/>
              <a:pPr>
                <a:defRPr/>
              </a:pPr>
              <a:t>‹N°›</a:t>
            </a:fld>
            <a:endParaRPr lang="fr-BE"/>
          </a:p>
        </p:txBody>
      </p:sp>
    </p:spTree>
    <p:extLst>
      <p:ext uri="{BB962C8B-B14F-4D97-AF65-F5344CB8AC3E}">
        <p14:creationId xmlns:p14="http://schemas.microsoft.com/office/powerpoint/2010/main" val="247039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D8054148-BD20-D94B-94C6-7A3115C66407}" type="datetimeFigureOut">
              <a:rPr lang="fr-FR"/>
              <a:pPr>
                <a:defRPr/>
              </a:pPr>
              <a:t>05/10/2016</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2D8D338D-63E4-CC4C-9302-1CCC029C71A1}" type="slidenum">
              <a:rPr lang="fr-BE"/>
              <a:pPr>
                <a:defRPr/>
              </a:pPr>
              <a:t>‹N°›</a:t>
            </a:fld>
            <a:endParaRPr lang="fr-BE"/>
          </a:p>
        </p:txBody>
      </p:sp>
    </p:spTree>
    <p:extLst>
      <p:ext uri="{BB962C8B-B14F-4D97-AF65-F5344CB8AC3E}">
        <p14:creationId xmlns:p14="http://schemas.microsoft.com/office/powerpoint/2010/main" val="2646816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Rectangle 3"/>
          <p:cNvSpPr/>
          <p:nvPr/>
        </p:nvSpPr>
        <p:spPr>
          <a:xfrm>
            <a:off x="-4763" y="2058988"/>
            <a:ext cx="9147176"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oAutofit/>
          </a:bodyPr>
          <a:lstStyle>
            <a:lvl1pPr algn="ctr">
              <a:lnSpc>
                <a:spcPct val="80000"/>
              </a:lnSpc>
              <a:defRPr sz="6000" b="0" spc="0" baseline="0">
                <a:solidFill>
                  <a:schemeClr val="bg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624893" y="3984400"/>
            <a:ext cx="7886700" cy="1174639"/>
          </a:xfrm>
        </p:spPr>
        <p:txBody>
          <a:bodyPr>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5" name="Date Placeholder 3"/>
          <p:cNvSpPr>
            <a:spLocks noGrp="1"/>
          </p:cNvSpPr>
          <p:nvPr>
            <p:ph type="dt" sz="half" idx="10"/>
          </p:nvPr>
        </p:nvSpPr>
        <p:spPr/>
        <p:txBody>
          <a:bodyPr/>
          <a:lstStyle>
            <a:lvl1pPr>
              <a:defRPr smtClean="0">
                <a:solidFill>
                  <a:schemeClr val="tx2"/>
                </a:solidFill>
              </a:defRPr>
            </a:lvl1pPr>
          </a:lstStyle>
          <a:p>
            <a:pPr>
              <a:defRPr/>
            </a:pPr>
            <a:fld id="{FE3F2613-BEE1-064E-BDC8-4A8530EF83CD}" type="datetimeFigureOut">
              <a:rPr lang="fr-FR"/>
              <a:pPr>
                <a:defRPr/>
              </a:pPr>
              <a:t>05/10/2016</a:t>
            </a:fld>
            <a:endParaRPr lang="fr-BE"/>
          </a:p>
        </p:txBody>
      </p:sp>
      <p:sp>
        <p:nvSpPr>
          <p:cNvPr id="6" name="Footer Placeholder 4"/>
          <p:cNvSpPr>
            <a:spLocks noGrp="1"/>
          </p:cNvSpPr>
          <p:nvPr>
            <p:ph type="ftr" sz="quarter" idx="11"/>
          </p:nvPr>
        </p:nvSpPr>
        <p:spPr/>
        <p:txBody>
          <a:bodyPr/>
          <a:lstStyle>
            <a:lvl1pPr>
              <a:defRPr>
                <a:solidFill>
                  <a:schemeClr val="tx2"/>
                </a:solidFill>
              </a:defRPr>
            </a:lvl1pPr>
          </a:lstStyle>
          <a:p>
            <a:pPr>
              <a:defRPr/>
            </a:pPr>
            <a:endParaRPr lang="fr-BE"/>
          </a:p>
        </p:txBody>
      </p:sp>
      <p:sp>
        <p:nvSpPr>
          <p:cNvPr id="7" name="Slide Number Placeholder 5"/>
          <p:cNvSpPr>
            <a:spLocks noGrp="1"/>
          </p:cNvSpPr>
          <p:nvPr>
            <p:ph type="sldNum" sz="quarter" idx="12"/>
          </p:nvPr>
        </p:nvSpPr>
        <p:spPr/>
        <p:txBody>
          <a:bodyPr/>
          <a:lstStyle>
            <a:lvl1pPr>
              <a:defRPr smtClean="0">
                <a:solidFill>
                  <a:schemeClr val="tx2"/>
                </a:solidFill>
              </a:defRPr>
            </a:lvl1pPr>
          </a:lstStyle>
          <a:p>
            <a:pPr>
              <a:defRPr/>
            </a:pPr>
            <a:fld id="{416C9C08-F557-0241-A0C6-D05BAF593997}" type="slidenum">
              <a:rPr lang="fr-BE"/>
              <a:pPr>
                <a:defRPr/>
              </a:pPr>
              <a:t>‹N°›</a:t>
            </a:fld>
            <a:endParaRPr lang="fr-BE"/>
          </a:p>
        </p:txBody>
      </p:sp>
    </p:spTree>
    <p:extLst>
      <p:ext uri="{BB962C8B-B14F-4D97-AF65-F5344CB8AC3E}">
        <p14:creationId xmlns:p14="http://schemas.microsoft.com/office/powerpoint/2010/main" val="115101134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3"/>
          <p:cNvSpPr>
            <a:spLocks noGrp="1"/>
          </p:cNvSpPr>
          <p:nvPr>
            <p:ph type="dt" sz="half" idx="10"/>
          </p:nvPr>
        </p:nvSpPr>
        <p:spPr/>
        <p:txBody>
          <a:bodyPr/>
          <a:lstStyle>
            <a:lvl1pPr>
              <a:defRPr/>
            </a:lvl1pPr>
          </a:lstStyle>
          <a:p>
            <a:pPr>
              <a:defRPr/>
            </a:pPr>
            <a:fld id="{93C371B2-E50F-C741-88C3-4BD38896EE63}" type="datetimeFigureOut">
              <a:rPr lang="fr-FR"/>
              <a:pPr>
                <a:defRPr/>
              </a:pPr>
              <a:t>05/10/2016</a:t>
            </a:fld>
            <a:endParaRPr lang="fr-BE"/>
          </a:p>
        </p:txBody>
      </p:sp>
      <p:sp>
        <p:nvSpPr>
          <p:cNvPr id="6" name="Footer Placeholder 4"/>
          <p:cNvSpPr>
            <a:spLocks noGrp="1"/>
          </p:cNvSpPr>
          <p:nvPr>
            <p:ph type="ftr" sz="quarter" idx="11"/>
          </p:nvPr>
        </p:nvSpPr>
        <p:spPr/>
        <p:txBody>
          <a:bodyPr/>
          <a:lstStyle>
            <a:lvl1pPr>
              <a:defRPr/>
            </a:lvl1pPr>
          </a:lstStyle>
          <a:p>
            <a:pPr>
              <a:defRPr/>
            </a:pPr>
            <a:endParaRPr lang="fr-BE"/>
          </a:p>
        </p:txBody>
      </p:sp>
      <p:sp>
        <p:nvSpPr>
          <p:cNvPr id="7" name="Slide Number Placeholder 5"/>
          <p:cNvSpPr>
            <a:spLocks noGrp="1"/>
          </p:cNvSpPr>
          <p:nvPr>
            <p:ph type="sldNum" sz="quarter" idx="12"/>
          </p:nvPr>
        </p:nvSpPr>
        <p:spPr/>
        <p:txBody>
          <a:bodyPr/>
          <a:lstStyle>
            <a:lvl1pPr>
              <a:defRPr/>
            </a:lvl1pPr>
          </a:lstStyle>
          <a:p>
            <a:pPr>
              <a:defRPr/>
            </a:pPr>
            <a:fld id="{72F1E87E-B521-5D4B-9829-B5E40DD0E649}" type="slidenum">
              <a:rPr lang="fr-BE"/>
              <a:pPr>
                <a:defRPr/>
              </a:pPr>
              <a:t>‹N°›</a:t>
            </a:fld>
            <a:endParaRPr lang="fr-BE"/>
          </a:p>
        </p:txBody>
      </p:sp>
    </p:spTree>
    <p:extLst>
      <p:ext uri="{BB962C8B-B14F-4D97-AF65-F5344CB8AC3E}">
        <p14:creationId xmlns:p14="http://schemas.microsoft.com/office/powerpoint/2010/main" val="250572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lvl1pPr>
              <a:defRPr/>
            </a:lvl1pPr>
          </a:lstStyle>
          <a:p>
            <a:pPr>
              <a:defRPr/>
            </a:pPr>
            <a:fld id="{9DB7BE94-CA49-204E-8E16-529567724513}" type="datetimeFigureOut">
              <a:rPr lang="fr-FR"/>
              <a:pPr>
                <a:defRPr/>
              </a:pPr>
              <a:t>05/10/2016</a:t>
            </a:fld>
            <a:endParaRPr lang="fr-BE"/>
          </a:p>
        </p:txBody>
      </p:sp>
      <p:sp>
        <p:nvSpPr>
          <p:cNvPr id="8" name="Footer Placeholder 4"/>
          <p:cNvSpPr>
            <a:spLocks noGrp="1"/>
          </p:cNvSpPr>
          <p:nvPr>
            <p:ph type="ftr" sz="quarter" idx="11"/>
          </p:nvPr>
        </p:nvSpPr>
        <p:spPr/>
        <p:txBody>
          <a:bodyPr/>
          <a:lstStyle>
            <a:lvl1pPr>
              <a:defRPr/>
            </a:lvl1pPr>
          </a:lstStyle>
          <a:p>
            <a:pPr>
              <a:defRPr/>
            </a:pPr>
            <a:endParaRPr lang="fr-BE"/>
          </a:p>
        </p:txBody>
      </p:sp>
      <p:sp>
        <p:nvSpPr>
          <p:cNvPr id="9" name="Slide Number Placeholder 5"/>
          <p:cNvSpPr>
            <a:spLocks noGrp="1"/>
          </p:cNvSpPr>
          <p:nvPr>
            <p:ph type="sldNum" sz="quarter" idx="12"/>
          </p:nvPr>
        </p:nvSpPr>
        <p:spPr/>
        <p:txBody>
          <a:bodyPr/>
          <a:lstStyle>
            <a:lvl1pPr>
              <a:defRPr/>
            </a:lvl1pPr>
          </a:lstStyle>
          <a:p>
            <a:pPr>
              <a:defRPr/>
            </a:pPr>
            <a:fld id="{4AB3B384-1694-3B44-A276-BB13067C9ABD}" type="slidenum">
              <a:rPr lang="fr-BE"/>
              <a:pPr>
                <a:defRPr/>
              </a:pPr>
              <a:t>‹N°›</a:t>
            </a:fld>
            <a:endParaRPr lang="fr-BE"/>
          </a:p>
        </p:txBody>
      </p:sp>
    </p:spTree>
    <p:extLst>
      <p:ext uri="{BB962C8B-B14F-4D97-AF65-F5344CB8AC3E}">
        <p14:creationId xmlns:p14="http://schemas.microsoft.com/office/powerpoint/2010/main" val="121712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3"/>
          <p:cNvSpPr>
            <a:spLocks noGrp="1"/>
          </p:cNvSpPr>
          <p:nvPr>
            <p:ph type="dt" sz="half" idx="10"/>
          </p:nvPr>
        </p:nvSpPr>
        <p:spPr/>
        <p:txBody>
          <a:bodyPr/>
          <a:lstStyle>
            <a:lvl1pPr>
              <a:defRPr/>
            </a:lvl1pPr>
          </a:lstStyle>
          <a:p>
            <a:pPr>
              <a:defRPr/>
            </a:pPr>
            <a:fld id="{0BFB29C8-A161-C741-AB47-4EB1B35C2669}" type="datetimeFigureOut">
              <a:rPr lang="fr-FR"/>
              <a:pPr>
                <a:defRPr/>
              </a:pPr>
              <a:t>05/10/2016</a:t>
            </a:fld>
            <a:endParaRPr lang="fr-BE"/>
          </a:p>
        </p:txBody>
      </p:sp>
      <p:sp>
        <p:nvSpPr>
          <p:cNvPr id="4" name="Footer Placeholder 4"/>
          <p:cNvSpPr>
            <a:spLocks noGrp="1"/>
          </p:cNvSpPr>
          <p:nvPr>
            <p:ph type="ftr" sz="quarter" idx="11"/>
          </p:nvPr>
        </p:nvSpPr>
        <p:spPr/>
        <p:txBody>
          <a:bodyPr/>
          <a:lstStyle>
            <a:lvl1pPr>
              <a:defRPr/>
            </a:lvl1pPr>
          </a:lstStyle>
          <a:p>
            <a:pPr>
              <a:defRPr/>
            </a:pPr>
            <a:endParaRPr lang="fr-BE"/>
          </a:p>
        </p:txBody>
      </p:sp>
      <p:sp>
        <p:nvSpPr>
          <p:cNvPr id="5" name="Slide Number Placeholder 5"/>
          <p:cNvSpPr>
            <a:spLocks noGrp="1"/>
          </p:cNvSpPr>
          <p:nvPr>
            <p:ph type="sldNum" sz="quarter" idx="12"/>
          </p:nvPr>
        </p:nvSpPr>
        <p:spPr/>
        <p:txBody>
          <a:bodyPr/>
          <a:lstStyle>
            <a:lvl1pPr>
              <a:defRPr/>
            </a:lvl1pPr>
          </a:lstStyle>
          <a:p>
            <a:pPr>
              <a:defRPr/>
            </a:pPr>
            <a:fld id="{4F3B794E-90BE-014E-AA7D-5F8F63D29C95}" type="slidenum">
              <a:rPr lang="fr-BE"/>
              <a:pPr>
                <a:defRPr/>
              </a:pPr>
              <a:t>‹N°›</a:t>
            </a:fld>
            <a:endParaRPr lang="fr-BE"/>
          </a:p>
        </p:txBody>
      </p:sp>
    </p:spTree>
    <p:extLst>
      <p:ext uri="{BB962C8B-B14F-4D97-AF65-F5344CB8AC3E}">
        <p14:creationId xmlns:p14="http://schemas.microsoft.com/office/powerpoint/2010/main" val="97455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03082B-D642-624B-838B-13C44A9D2918}" type="datetimeFigureOut">
              <a:rPr lang="fr-FR"/>
              <a:pPr>
                <a:defRPr/>
              </a:pPr>
              <a:t>05/10/2016</a:t>
            </a:fld>
            <a:endParaRPr lang="fr-BE"/>
          </a:p>
        </p:txBody>
      </p:sp>
      <p:sp>
        <p:nvSpPr>
          <p:cNvPr id="3" name="Footer Placeholder 4"/>
          <p:cNvSpPr>
            <a:spLocks noGrp="1"/>
          </p:cNvSpPr>
          <p:nvPr>
            <p:ph type="ftr" sz="quarter" idx="11"/>
          </p:nvPr>
        </p:nvSpPr>
        <p:spPr/>
        <p:txBody>
          <a:bodyPr/>
          <a:lstStyle>
            <a:lvl1pPr>
              <a:defRPr/>
            </a:lvl1pPr>
          </a:lstStyle>
          <a:p>
            <a:pPr>
              <a:defRPr/>
            </a:pPr>
            <a:endParaRPr lang="fr-BE"/>
          </a:p>
        </p:txBody>
      </p:sp>
      <p:sp>
        <p:nvSpPr>
          <p:cNvPr id="4" name="Slide Number Placeholder 5"/>
          <p:cNvSpPr>
            <a:spLocks noGrp="1"/>
          </p:cNvSpPr>
          <p:nvPr>
            <p:ph type="sldNum" sz="quarter" idx="12"/>
          </p:nvPr>
        </p:nvSpPr>
        <p:spPr/>
        <p:txBody>
          <a:bodyPr/>
          <a:lstStyle>
            <a:lvl1pPr>
              <a:defRPr/>
            </a:lvl1pPr>
          </a:lstStyle>
          <a:p>
            <a:pPr>
              <a:defRPr/>
            </a:pPr>
            <a:fld id="{84FA4913-B53D-E64D-AC81-984C9E53933C}" type="slidenum">
              <a:rPr lang="fr-BE"/>
              <a:pPr>
                <a:defRPr/>
              </a:pPr>
              <a:t>‹N°›</a:t>
            </a:fld>
            <a:endParaRPr lang="fr-BE"/>
          </a:p>
        </p:txBody>
      </p:sp>
    </p:spTree>
    <p:extLst>
      <p:ext uri="{BB962C8B-B14F-4D97-AF65-F5344CB8AC3E}">
        <p14:creationId xmlns:p14="http://schemas.microsoft.com/office/powerpoint/2010/main" val="288502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74A2AB9C-73B5-FA43-8307-1519BFA1A922}" type="datetimeFigureOut">
              <a:rPr lang="fr-FR"/>
              <a:pPr>
                <a:defRPr/>
              </a:pPr>
              <a:t>05/10/2016</a:t>
            </a:fld>
            <a:endParaRPr lang="fr-BE"/>
          </a:p>
        </p:txBody>
      </p:sp>
      <p:sp>
        <p:nvSpPr>
          <p:cNvPr id="6" name="Footer Placeholder 4"/>
          <p:cNvSpPr>
            <a:spLocks noGrp="1"/>
          </p:cNvSpPr>
          <p:nvPr>
            <p:ph type="ftr" sz="quarter" idx="11"/>
          </p:nvPr>
        </p:nvSpPr>
        <p:spPr/>
        <p:txBody>
          <a:bodyPr/>
          <a:lstStyle>
            <a:lvl1pPr>
              <a:defRPr/>
            </a:lvl1pPr>
          </a:lstStyle>
          <a:p>
            <a:pPr>
              <a:defRPr/>
            </a:pPr>
            <a:endParaRPr lang="fr-BE"/>
          </a:p>
        </p:txBody>
      </p:sp>
      <p:sp>
        <p:nvSpPr>
          <p:cNvPr id="7" name="Slide Number Placeholder 5"/>
          <p:cNvSpPr>
            <a:spLocks noGrp="1"/>
          </p:cNvSpPr>
          <p:nvPr>
            <p:ph type="sldNum" sz="quarter" idx="12"/>
          </p:nvPr>
        </p:nvSpPr>
        <p:spPr/>
        <p:txBody>
          <a:bodyPr/>
          <a:lstStyle>
            <a:lvl1pPr>
              <a:defRPr/>
            </a:lvl1pPr>
          </a:lstStyle>
          <a:p>
            <a:pPr>
              <a:defRPr/>
            </a:pPr>
            <a:fld id="{0FC733E5-D347-454E-97FD-C90ECBBE35E1}" type="slidenum">
              <a:rPr lang="fr-BE"/>
              <a:pPr>
                <a:defRPr/>
              </a:pPr>
              <a:t>‹N°›</a:t>
            </a:fld>
            <a:endParaRPr lang="fr-BE"/>
          </a:p>
        </p:txBody>
      </p:sp>
    </p:spTree>
    <p:extLst>
      <p:ext uri="{BB962C8B-B14F-4D97-AF65-F5344CB8AC3E}">
        <p14:creationId xmlns:p14="http://schemas.microsoft.com/office/powerpoint/2010/main" val="2033594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rtlCol="0">
            <a:normAutofit/>
          </a:bodyPr>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US" noProof="0"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B5F2EF39-A1C0-574C-8305-6CF1651FE43A}" type="datetimeFigureOut">
              <a:rPr lang="fr-FR"/>
              <a:pPr>
                <a:defRPr/>
              </a:pPr>
              <a:t>05/10/2016</a:t>
            </a:fld>
            <a:endParaRPr lang="fr-BE"/>
          </a:p>
        </p:txBody>
      </p:sp>
      <p:sp>
        <p:nvSpPr>
          <p:cNvPr id="6" name="Footer Placeholder 4"/>
          <p:cNvSpPr>
            <a:spLocks noGrp="1"/>
          </p:cNvSpPr>
          <p:nvPr>
            <p:ph type="ftr" sz="quarter" idx="11"/>
          </p:nvPr>
        </p:nvSpPr>
        <p:spPr/>
        <p:txBody>
          <a:bodyPr/>
          <a:lstStyle>
            <a:lvl1pPr>
              <a:defRPr/>
            </a:lvl1pPr>
          </a:lstStyle>
          <a:p>
            <a:pPr>
              <a:defRPr/>
            </a:pPr>
            <a:endParaRPr lang="fr-BE"/>
          </a:p>
        </p:txBody>
      </p:sp>
      <p:sp>
        <p:nvSpPr>
          <p:cNvPr id="7" name="Slide Number Placeholder 5"/>
          <p:cNvSpPr>
            <a:spLocks noGrp="1"/>
          </p:cNvSpPr>
          <p:nvPr>
            <p:ph type="sldNum" sz="quarter" idx="12"/>
          </p:nvPr>
        </p:nvSpPr>
        <p:spPr/>
        <p:txBody>
          <a:bodyPr/>
          <a:lstStyle>
            <a:lvl1pPr>
              <a:defRPr/>
            </a:lvl1pPr>
          </a:lstStyle>
          <a:p>
            <a:pPr>
              <a:defRPr/>
            </a:pPr>
            <a:fld id="{E34C03C1-ACFF-BA49-9936-0AFD6239EA44}" type="slidenum">
              <a:rPr lang="fr-BE"/>
              <a:pPr>
                <a:defRPr/>
              </a:pPr>
              <a:t>‹N°›</a:t>
            </a:fld>
            <a:endParaRPr lang="fr-BE"/>
          </a:p>
        </p:txBody>
      </p:sp>
    </p:spTree>
    <p:extLst>
      <p:ext uri="{BB962C8B-B14F-4D97-AF65-F5344CB8AC3E}">
        <p14:creationId xmlns:p14="http://schemas.microsoft.com/office/powerpoint/2010/main" val="133916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7" name="Rectangle 6"/>
          <p:cNvSpPr/>
          <p:nvPr/>
        </p:nvSpPr>
        <p:spPr>
          <a:xfrm>
            <a:off x="0" y="176213"/>
            <a:ext cx="9142413" cy="16462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800" y="284163"/>
            <a:ext cx="7772400" cy="1508125"/>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1028" name="Text Placeholder 2"/>
          <p:cNvSpPr>
            <a:spLocks noGrp="1"/>
          </p:cNvSpPr>
          <p:nvPr>
            <p:ph type="body" idx="1"/>
          </p:nvPr>
        </p:nvSpPr>
        <p:spPr bwMode="auto">
          <a:xfrm>
            <a:off x="685800" y="2011363"/>
            <a:ext cx="77724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681038" y="6423025"/>
            <a:ext cx="2595562" cy="365125"/>
          </a:xfrm>
          <a:prstGeom prst="rect">
            <a:avLst/>
          </a:prstGeom>
        </p:spPr>
        <p:txBody>
          <a:bodyPr vert="horz" wrap="square" lIns="91440" tIns="45720" rIns="45720" bIns="45720" numCol="1" anchor="ctr" anchorCtr="0" compatLnSpc="1">
            <a:prstTxWarp prst="textNoShape">
              <a:avLst/>
            </a:prstTxWarp>
          </a:bodyPr>
          <a:lstStyle>
            <a:lvl1pPr>
              <a:defRPr sz="1000" smtClean="0">
                <a:cs typeface="+mn-cs"/>
              </a:defRPr>
            </a:lvl1pPr>
          </a:lstStyle>
          <a:p>
            <a:pPr>
              <a:defRPr/>
            </a:pPr>
            <a:fld id="{33DC616A-DBE9-C24B-83A4-CA6159D4130C}" type="datetimeFigureOut">
              <a:rPr lang="fr-FR"/>
              <a:pPr>
                <a:defRPr/>
              </a:pPr>
              <a:t>05/10/2016</a:t>
            </a:fld>
            <a:endParaRPr lang="fr-BE"/>
          </a:p>
        </p:txBody>
      </p:sp>
      <p:sp>
        <p:nvSpPr>
          <p:cNvPr id="5" name="Footer Placeholder 4"/>
          <p:cNvSpPr>
            <a:spLocks noGrp="1"/>
          </p:cNvSpPr>
          <p:nvPr>
            <p:ph type="ftr" sz="quarter" idx="3"/>
          </p:nvPr>
        </p:nvSpPr>
        <p:spPr>
          <a:xfrm>
            <a:off x="4191000" y="6423025"/>
            <a:ext cx="4060825" cy="365125"/>
          </a:xfrm>
          <a:prstGeom prst="rect">
            <a:avLst/>
          </a:prstGeom>
        </p:spPr>
        <p:txBody>
          <a:bodyPr vert="horz" lIns="91440" tIns="45720" rIns="91440" bIns="45720" rtlCol="0" anchor="ctr"/>
          <a:lstStyle>
            <a:lvl1pPr algn="r">
              <a:defRPr sz="1050">
                <a:solidFill>
                  <a:schemeClr val="tx1"/>
                </a:solidFill>
                <a:latin typeface="Arial" panose="020B0604020202020204" pitchFamily="34" charset="0"/>
                <a:ea typeface="+mn-ea"/>
                <a:cs typeface="+mn-cs"/>
              </a:defRPr>
            </a:lvl1pPr>
          </a:lstStyle>
          <a:p>
            <a:pPr>
              <a:defRPr/>
            </a:pPr>
            <a:endParaRPr lang="fr-BE"/>
          </a:p>
        </p:txBody>
      </p:sp>
      <p:sp>
        <p:nvSpPr>
          <p:cNvPr id="6" name="Slide Number Placeholder 5"/>
          <p:cNvSpPr>
            <a:spLocks noGrp="1"/>
          </p:cNvSpPr>
          <p:nvPr>
            <p:ph type="sldNum" sz="quarter" idx="4"/>
          </p:nvPr>
        </p:nvSpPr>
        <p:spPr>
          <a:xfrm>
            <a:off x="8264525" y="6423025"/>
            <a:ext cx="709613" cy="365125"/>
          </a:xfrm>
          <a:prstGeom prst="rect">
            <a:avLst/>
          </a:prstGeom>
        </p:spPr>
        <p:txBody>
          <a:bodyPr vert="horz" wrap="square" lIns="45720" tIns="45720" rIns="91440" bIns="45720" numCol="1" anchor="ctr" anchorCtr="0" compatLnSpc="1">
            <a:prstTxWarp prst="textNoShape">
              <a:avLst/>
            </a:prstTxWarp>
          </a:bodyPr>
          <a:lstStyle>
            <a:lvl1pPr>
              <a:defRPr sz="1200" smtClean="0">
                <a:cs typeface="+mn-cs"/>
              </a:defRPr>
            </a:lvl1pPr>
          </a:lstStyle>
          <a:p>
            <a:pPr>
              <a:defRPr/>
            </a:pPr>
            <a:fld id="{3463137A-CFF4-AC49-9D63-4F64DAE10523}" type="slidenum">
              <a:rPr lang="fr-BE"/>
              <a:pPr>
                <a:defRPr/>
              </a:pPr>
              <a:t>‹N°›</a:t>
            </a:fld>
            <a:endParaRPr lang="fr-BE"/>
          </a:p>
        </p:txBody>
      </p:sp>
    </p:spTree>
  </p:cSld>
  <p:clrMap bg1="dk1" tx1="lt1" bg2="dk2" tx2="lt2" accent1="accent1" accent2="accent2" accent3="accent3" accent4="accent4" accent5="accent5" accent6="accent6" hlink="hlink" folHlink="folHlink"/>
  <p:sldLayoutIdLst>
    <p:sldLayoutId id="2147484915" r:id="rId1"/>
    <p:sldLayoutId id="2147484907" r:id="rId2"/>
    <p:sldLayoutId id="2147484916" r:id="rId3"/>
    <p:sldLayoutId id="2147484908" r:id="rId4"/>
    <p:sldLayoutId id="2147484909" r:id="rId5"/>
    <p:sldLayoutId id="2147484910" r:id="rId6"/>
    <p:sldLayoutId id="2147484911" r:id="rId7"/>
    <p:sldLayoutId id="2147484912" r:id="rId8"/>
    <p:sldLayoutId id="2147484913" r:id="rId9"/>
    <p:sldLayoutId id="2147484914" r:id="rId10"/>
    <p:sldLayoutId id="2147484917" r:id="rId11"/>
  </p:sldLayoutIdLst>
  <p:txStyles>
    <p:titleStyle>
      <a:lvl1pPr algn="l" rtl="0" eaLnBrk="0" fontAlgn="base" hangingPunct="0">
        <a:lnSpc>
          <a:spcPct val="85000"/>
        </a:lnSpc>
        <a:spcBef>
          <a:spcPct val="0"/>
        </a:spcBef>
        <a:spcAft>
          <a:spcPct val="0"/>
        </a:spcAft>
        <a:defRPr sz="4000" kern="1200" cap="all">
          <a:solidFill>
            <a:schemeClr val="bg2"/>
          </a:solidFill>
          <a:latin typeface="+mj-lt"/>
          <a:ea typeface="ＭＳ Ｐゴシック" charset="0"/>
          <a:cs typeface="ＭＳ Ｐゴシック" charset="0"/>
        </a:defRPr>
      </a:lvl1pPr>
      <a:lvl2pPr algn="l" rtl="0" eaLnBrk="0" fontAlgn="base" hangingPunct="0">
        <a:lnSpc>
          <a:spcPct val="85000"/>
        </a:lnSpc>
        <a:spcBef>
          <a:spcPct val="0"/>
        </a:spcBef>
        <a:spcAft>
          <a:spcPct val="0"/>
        </a:spcAft>
        <a:defRPr sz="4000">
          <a:solidFill>
            <a:schemeClr val="bg2"/>
          </a:solidFill>
          <a:latin typeface="Corbel" panose="020B0503020204020204" pitchFamily="34" charset="0"/>
          <a:ea typeface="ＭＳ Ｐゴシック" charset="0"/>
          <a:cs typeface="ＭＳ Ｐゴシック" charset="0"/>
        </a:defRPr>
      </a:lvl2pPr>
      <a:lvl3pPr algn="l" rtl="0" eaLnBrk="0" fontAlgn="base" hangingPunct="0">
        <a:lnSpc>
          <a:spcPct val="85000"/>
        </a:lnSpc>
        <a:spcBef>
          <a:spcPct val="0"/>
        </a:spcBef>
        <a:spcAft>
          <a:spcPct val="0"/>
        </a:spcAft>
        <a:defRPr sz="4000">
          <a:solidFill>
            <a:schemeClr val="bg2"/>
          </a:solidFill>
          <a:latin typeface="Corbel" panose="020B0503020204020204" pitchFamily="34" charset="0"/>
          <a:ea typeface="ＭＳ Ｐゴシック" charset="0"/>
          <a:cs typeface="ＭＳ Ｐゴシック" charset="0"/>
        </a:defRPr>
      </a:lvl3pPr>
      <a:lvl4pPr algn="l" rtl="0" eaLnBrk="0" fontAlgn="base" hangingPunct="0">
        <a:lnSpc>
          <a:spcPct val="85000"/>
        </a:lnSpc>
        <a:spcBef>
          <a:spcPct val="0"/>
        </a:spcBef>
        <a:spcAft>
          <a:spcPct val="0"/>
        </a:spcAft>
        <a:defRPr sz="4000">
          <a:solidFill>
            <a:schemeClr val="bg2"/>
          </a:solidFill>
          <a:latin typeface="Corbel" panose="020B0503020204020204" pitchFamily="34" charset="0"/>
          <a:ea typeface="ＭＳ Ｐゴシック" charset="0"/>
          <a:cs typeface="ＭＳ Ｐゴシック" charset="0"/>
        </a:defRPr>
      </a:lvl4pPr>
      <a:lvl5pPr algn="l" rtl="0" eaLnBrk="0" fontAlgn="base" hangingPunct="0">
        <a:lnSpc>
          <a:spcPct val="85000"/>
        </a:lnSpc>
        <a:spcBef>
          <a:spcPct val="0"/>
        </a:spcBef>
        <a:spcAft>
          <a:spcPct val="0"/>
        </a:spcAft>
        <a:defRPr sz="4000">
          <a:solidFill>
            <a:schemeClr val="bg2"/>
          </a:solidFill>
          <a:latin typeface="Corbel" panose="020B0503020204020204" pitchFamily="34" charset="0"/>
          <a:ea typeface="ＭＳ Ｐゴシック" charset="0"/>
          <a:cs typeface="ＭＳ Ｐゴシック" charset="0"/>
        </a:defRPr>
      </a:lvl5pPr>
      <a:lvl6pPr marL="457200" algn="l" rtl="0" fontAlgn="base">
        <a:lnSpc>
          <a:spcPct val="85000"/>
        </a:lnSpc>
        <a:spcBef>
          <a:spcPct val="0"/>
        </a:spcBef>
        <a:spcAft>
          <a:spcPct val="0"/>
        </a:spcAft>
        <a:defRPr sz="4000">
          <a:solidFill>
            <a:schemeClr val="bg2"/>
          </a:solidFill>
          <a:latin typeface="Corbel" panose="020B0503020204020204" pitchFamily="34" charset="0"/>
        </a:defRPr>
      </a:lvl6pPr>
      <a:lvl7pPr marL="914400" algn="l" rtl="0" fontAlgn="base">
        <a:lnSpc>
          <a:spcPct val="85000"/>
        </a:lnSpc>
        <a:spcBef>
          <a:spcPct val="0"/>
        </a:spcBef>
        <a:spcAft>
          <a:spcPct val="0"/>
        </a:spcAft>
        <a:defRPr sz="4000">
          <a:solidFill>
            <a:schemeClr val="bg2"/>
          </a:solidFill>
          <a:latin typeface="Corbel" panose="020B0503020204020204" pitchFamily="34" charset="0"/>
        </a:defRPr>
      </a:lvl7pPr>
      <a:lvl8pPr marL="1371600" algn="l" rtl="0" fontAlgn="base">
        <a:lnSpc>
          <a:spcPct val="85000"/>
        </a:lnSpc>
        <a:spcBef>
          <a:spcPct val="0"/>
        </a:spcBef>
        <a:spcAft>
          <a:spcPct val="0"/>
        </a:spcAft>
        <a:defRPr sz="4000">
          <a:solidFill>
            <a:schemeClr val="bg2"/>
          </a:solidFill>
          <a:latin typeface="Corbel" panose="020B0503020204020204" pitchFamily="34" charset="0"/>
        </a:defRPr>
      </a:lvl8pPr>
      <a:lvl9pPr marL="1828800" algn="l" rtl="0" fontAlgn="base">
        <a:lnSpc>
          <a:spcPct val="85000"/>
        </a:lnSpc>
        <a:spcBef>
          <a:spcPct val="0"/>
        </a:spcBef>
        <a:spcAft>
          <a:spcPct val="0"/>
        </a:spcAft>
        <a:defRPr sz="4000">
          <a:solidFill>
            <a:schemeClr val="bg2"/>
          </a:solidFill>
          <a:latin typeface="Corbel" panose="020B0503020204020204" pitchFamily="34" charset="0"/>
        </a:defRPr>
      </a:lvl9pPr>
    </p:titleStyle>
    <p:bodyStyle>
      <a:lvl1pPr marL="182563" indent="-182563" algn="l" rtl="0" eaLnBrk="0" fontAlgn="base" hangingPunct="0">
        <a:lnSpc>
          <a:spcPct val="90000"/>
        </a:lnSpc>
        <a:spcBef>
          <a:spcPts val="1200"/>
        </a:spcBef>
        <a:spcAft>
          <a:spcPts val="200"/>
        </a:spcAft>
        <a:buClr>
          <a:schemeClr val="tx1"/>
        </a:buClr>
        <a:buFont typeface="Wingdings" charset="0"/>
        <a:buChar char=""/>
        <a:defRPr sz="2200" kern="1200">
          <a:solidFill>
            <a:schemeClr val="tx1"/>
          </a:solidFill>
          <a:latin typeface="+mn-lt"/>
          <a:ea typeface="ＭＳ Ｐゴシック" charset="0"/>
          <a:cs typeface="ＭＳ Ｐゴシック" charset="0"/>
        </a:defRPr>
      </a:lvl1pPr>
      <a:lvl2pPr marL="411163" indent="-182563" algn="l" rtl="0" eaLnBrk="0" fontAlgn="base" hangingPunct="0">
        <a:lnSpc>
          <a:spcPct val="90000"/>
        </a:lnSpc>
        <a:spcBef>
          <a:spcPts val="200"/>
        </a:spcBef>
        <a:spcAft>
          <a:spcPts val="400"/>
        </a:spcAft>
        <a:buClr>
          <a:schemeClr val="tx1"/>
        </a:buClr>
        <a:buFont typeface="Wingdings" charset="0"/>
        <a:buChar char=""/>
        <a:defRPr sz="2000" kern="1200">
          <a:solidFill>
            <a:schemeClr val="tx1"/>
          </a:solidFill>
          <a:latin typeface="+mn-lt"/>
          <a:ea typeface="ＭＳ Ｐゴシック" charset="0"/>
          <a:cs typeface="+mn-cs"/>
        </a:defRPr>
      </a:lvl2pPr>
      <a:lvl3pPr marL="639763" indent="-182563" algn="l" rtl="0" eaLnBrk="0" fontAlgn="base" hangingPunct="0">
        <a:lnSpc>
          <a:spcPct val="90000"/>
        </a:lnSpc>
        <a:spcBef>
          <a:spcPts val="200"/>
        </a:spcBef>
        <a:spcAft>
          <a:spcPts val="400"/>
        </a:spcAft>
        <a:buClr>
          <a:schemeClr val="tx1"/>
        </a:buClr>
        <a:buFont typeface="Wingdings" charset="0"/>
        <a:buChar char=""/>
        <a:defRPr kern="1200">
          <a:solidFill>
            <a:schemeClr val="tx1"/>
          </a:solidFill>
          <a:latin typeface="+mn-lt"/>
          <a:ea typeface="ＭＳ Ｐゴシック" charset="0"/>
          <a:cs typeface="+mn-cs"/>
        </a:defRPr>
      </a:lvl3pPr>
      <a:lvl4pPr marL="868363" indent="-182563" algn="l" rtl="0" eaLnBrk="0" fontAlgn="base" hangingPunct="0">
        <a:lnSpc>
          <a:spcPct val="90000"/>
        </a:lnSpc>
        <a:spcBef>
          <a:spcPts val="200"/>
        </a:spcBef>
        <a:spcAft>
          <a:spcPts val="400"/>
        </a:spcAft>
        <a:buClr>
          <a:schemeClr val="tx1"/>
        </a:buClr>
        <a:buFont typeface="Wingdings" charset="0"/>
        <a:buChar char=""/>
        <a:defRPr sz="1600" kern="1200">
          <a:solidFill>
            <a:schemeClr val="tx1"/>
          </a:solidFill>
          <a:latin typeface="+mn-lt"/>
          <a:ea typeface="ＭＳ Ｐゴシック" charset="0"/>
          <a:cs typeface="+mn-cs"/>
        </a:defRPr>
      </a:lvl4pPr>
      <a:lvl5pPr marL="1096963" indent="-182563" algn="l" rtl="0" eaLnBrk="0" fontAlgn="base" hangingPunct="0">
        <a:lnSpc>
          <a:spcPct val="90000"/>
        </a:lnSpc>
        <a:spcBef>
          <a:spcPts val="200"/>
        </a:spcBef>
        <a:spcAft>
          <a:spcPts val="400"/>
        </a:spcAft>
        <a:buClr>
          <a:schemeClr val="tx1"/>
        </a:buClr>
        <a:buFont typeface="Wingdings" charset="0"/>
        <a:buChar char=""/>
        <a:defRPr sz="1600" kern="1200">
          <a:solidFill>
            <a:schemeClr val="tx1"/>
          </a:solidFill>
          <a:latin typeface="+mn-lt"/>
          <a:ea typeface="ＭＳ Ｐゴシック" charset="0"/>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file://localhost/http/::www.sophrologie-formation.fr:_images:qui:PageNosReferences:logo_110:logo-ministere-education-nationale.png"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ctrTitle"/>
          </p:nvPr>
        </p:nvSpPr>
        <p:spPr bwMode="auto">
          <a:xfrm>
            <a:off x="0" y="2005013"/>
            <a:ext cx="9144000" cy="1892300"/>
          </a:xfrm>
        </p:spPr>
        <p:txBody>
          <a:bodyPr wrap="square" numCol="1" anchorCtr="0" compatLnSpc="1">
            <a:prstTxWarp prst="textNoShape">
              <a:avLst/>
            </a:prstTxWarp>
          </a:bodyPr>
          <a:lstStyle/>
          <a:p>
            <a:pPr eaLnBrk="1" hangingPunct="1"/>
            <a:r>
              <a:rPr lang="fr-FR" sz="3200" cap="none" dirty="0">
                <a:solidFill>
                  <a:srgbClr val="2E353A"/>
                </a:solidFill>
                <a:latin typeface="Garamond" charset="0"/>
                <a:cs typeface="Arial" panose="020B0604020202020204" pitchFamily="34" charset="0"/>
              </a:rPr>
              <a:t/>
            </a:r>
            <a:br>
              <a:rPr lang="fr-FR" sz="3200" cap="none" dirty="0">
                <a:solidFill>
                  <a:srgbClr val="2E353A"/>
                </a:solidFill>
                <a:latin typeface="Garamond" charset="0"/>
                <a:cs typeface="Arial" panose="020B0604020202020204" pitchFamily="34" charset="0"/>
              </a:rPr>
            </a:br>
            <a:r>
              <a:rPr lang="fr-FR" sz="3200" cap="none" dirty="0" smtClean="0">
                <a:solidFill>
                  <a:srgbClr val="2E353A"/>
                </a:solidFill>
                <a:latin typeface="Garamond" charset="0"/>
                <a:cs typeface="Arial" panose="020B0604020202020204" pitchFamily="34" charset="0"/>
              </a:rPr>
              <a:t>   </a:t>
            </a:r>
            <a:r>
              <a:rPr lang="fr-FR" sz="3600" b="1" i="1" cap="none" dirty="0" smtClean="0">
                <a:solidFill>
                  <a:srgbClr val="2E353A"/>
                </a:solidFill>
                <a:latin typeface="Arial" panose="020B0604020202020204" pitchFamily="34" charset="0"/>
                <a:cs typeface="Arial" panose="020B0604020202020204" pitchFamily="34" charset="0"/>
              </a:rPr>
              <a:t>Bilan </a:t>
            </a:r>
            <a:r>
              <a:rPr lang="fr-FR" sz="3600" b="1" i="1" cap="none" dirty="0" err="1">
                <a:solidFill>
                  <a:srgbClr val="2E353A"/>
                </a:solidFill>
                <a:latin typeface="Arial" panose="020B0604020202020204" pitchFamily="34" charset="0"/>
                <a:cs typeface="Arial" panose="020B0604020202020204" pitchFamily="34" charset="0"/>
              </a:rPr>
              <a:t>U</a:t>
            </a:r>
            <a:r>
              <a:rPr lang="fr-FR" sz="3600" b="1" i="1" cap="none" dirty="0" err="1" smtClean="0">
                <a:solidFill>
                  <a:srgbClr val="2E353A"/>
                </a:solidFill>
                <a:latin typeface="Arial" panose="020B0604020202020204" pitchFamily="34" charset="0"/>
                <a:cs typeface="Arial" panose="020B0604020202020204" pitchFamily="34" charset="0"/>
              </a:rPr>
              <a:t>rban</a:t>
            </a:r>
            <a:r>
              <a:rPr lang="fr-FR" sz="3600" b="1" i="1" cap="none" dirty="0" smtClean="0">
                <a:solidFill>
                  <a:srgbClr val="2E353A"/>
                </a:solidFill>
                <a:latin typeface="Arial" panose="020B0604020202020204" pitchFamily="34" charset="0"/>
                <a:cs typeface="Arial" panose="020B0604020202020204" pitchFamily="34" charset="0"/>
              </a:rPr>
              <a:t> Sport Truck</a:t>
            </a:r>
            <a:r>
              <a:rPr lang="fr-FR" sz="3600" i="1" cap="none" dirty="0">
                <a:solidFill>
                  <a:srgbClr val="2E353A"/>
                </a:solidFill>
                <a:latin typeface="Arial" panose="020B0604020202020204" pitchFamily="34" charset="0"/>
                <a:cs typeface="Arial" panose="020B0604020202020204" pitchFamily="34" charset="0"/>
              </a:rPr>
              <a:t/>
            </a:r>
            <a:br>
              <a:rPr lang="fr-FR" sz="3600" i="1" cap="none" dirty="0">
                <a:solidFill>
                  <a:srgbClr val="2E353A"/>
                </a:solidFill>
                <a:latin typeface="Arial" panose="020B0604020202020204" pitchFamily="34" charset="0"/>
                <a:cs typeface="Arial" panose="020B0604020202020204" pitchFamily="34" charset="0"/>
              </a:rPr>
            </a:br>
            <a:r>
              <a:rPr lang="fr-FR" sz="4000" i="1" cap="none" dirty="0">
                <a:solidFill>
                  <a:srgbClr val="2E353A"/>
                </a:solidFill>
                <a:latin typeface="Cambria" charset="0"/>
              </a:rPr>
              <a:t/>
            </a:r>
            <a:br>
              <a:rPr lang="fr-FR" sz="4000" i="1" cap="none" dirty="0">
                <a:solidFill>
                  <a:srgbClr val="2E353A"/>
                </a:solidFill>
                <a:latin typeface="Cambria" charset="0"/>
              </a:rPr>
            </a:br>
            <a:endParaRPr lang="fr-FR" sz="3200" i="1" cap="none" dirty="0">
              <a:solidFill>
                <a:srgbClr val="2E353A"/>
              </a:solidFill>
              <a:latin typeface="Cambria" charset="0"/>
            </a:endParaRPr>
          </a:p>
        </p:txBody>
      </p:sp>
      <p:sp>
        <p:nvSpPr>
          <p:cNvPr id="14338" name="Sous-titre 2"/>
          <p:cNvSpPr>
            <a:spLocks noGrp="1"/>
          </p:cNvSpPr>
          <p:nvPr>
            <p:ph type="subTitle" idx="1"/>
          </p:nvPr>
        </p:nvSpPr>
        <p:spPr>
          <a:xfrm>
            <a:off x="0" y="3100388"/>
            <a:ext cx="8964613" cy="1150937"/>
          </a:xfrm>
        </p:spPr>
        <p:txBody>
          <a:bodyPr>
            <a:normAutofit fontScale="92500" lnSpcReduction="20000"/>
          </a:bodyPr>
          <a:lstStyle/>
          <a:p>
            <a:pPr eaLnBrk="1" hangingPunct="1">
              <a:spcAft>
                <a:spcPct val="0"/>
              </a:spcAft>
              <a:buFont typeface="Wingdings 2" charset="0"/>
              <a:buNone/>
            </a:pPr>
            <a:r>
              <a:rPr lang="fr-FR" b="1" i="1" dirty="0">
                <a:solidFill>
                  <a:srgbClr val="2E353A"/>
                </a:solidFill>
                <a:latin typeface="Arial" panose="020B0604020202020204" pitchFamily="34" charset="0"/>
                <a:cs typeface="Arial" panose="020B0604020202020204" pitchFamily="34" charset="0"/>
              </a:rPr>
              <a:t> </a:t>
            </a:r>
            <a:r>
              <a:rPr lang="fr-FR" b="1" i="1" dirty="0" smtClean="0">
                <a:solidFill>
                  <a:srgbClr val="2E353A"/>
                </a:solidFill>
                <a:latin typeface="Arial" panose="020B0604020202020204" pitchFamily="34" charset="0"/>
                <a:cs typeface="Arial" panose="020B0604020202020204" pitchFamily="34" charset="0"/>
              </a:rPr>
              <a:t>       3</a:t>
            </a:r>
            <a:r>
              <a:rPr lang="fr-FR" b="1" i="1" baseline="30000" dirty="0" smtClean="0">
                <a:solidFill>
                  <a:srgbClr val="2E353A"/>
                </a:solidFill>
                <a:latin typeface="Arial" panose="020B0604020202020204" pitchFamily="34" charset="0"/>
                <a:cs typeface="Arial" panose="020B0604020202020204" pitchFamily="34" charset="0"/>
              </a:rPr>
              <a:t>ème</a:t>
            </a:r>
            <a:r>
              <a:rPr lang="fr-FR" b="1" i="1" dirty="0" smtClean="0">
                <a:solidFill>
                  <a:srgbClr val="2E353A"/>
                </a:solidFill>
                <a:latin typeface="Arial" panose="020B0604020202020204" pitchFamily="34" charset="0"/>
                <a:cs typeface="Arial" panose="020B0604020202020204" pitchFamily="34" charset="0"/>
              </a:rPr>
              <a:t> arr. </a:t>
            </a:r>
            <a:r>
              <a:rPr lang="fr-FR" b="1" i="1" dirty="0">
                <a:solidFill>
                  <a:srgbClr val="2E353A"/>
                </a:solidFill>
                <a:latin typeface="Arial" panose="020B0604020202020204" pitchFamily="34" charset="0"/>
                <a:cs typeface="Arial" panose="020B0604020202020204" pitchFamily="34" charset="0"/>
              </a:rPr>
              <a:t>de </a:t>
            </a:r>
            <a:r>
              <a:rPr lang="fr-FR" b="1" i="1" dirty="0" smtClean="0">
                <a:solidFill>
                  <a:srgbClr val="2E353A"/>
                </a:solidFill>
                <a:latin typeface="Arial" panose="020B0604020202020204" pitchFamily="34" charset="0"/>
                <a:cs typeface="Arial" panose="020B0604020202020204" pitchFamily="34" charset="0"/>
              </a:rPr>
              <a:t>Marseille</a:t>
            </a:r>
          </a:p>
          <a:p>
            <a:pPr eaLnBrk="1" hangingPunct="1">
              <a:spcAft>
                <a:spcPct val="0"/>
              </a:spcAft>
              <a:buFont typeface="Wingdings 2" charset="0"/>
              <a:buNone/>
            </a:pPr>
            <a:r>
              <a:rPr lang="fr-FR" sz="2400" b="1" i="1" dirty="0" smtClean="0">
                <a:solidFill>
                  <a:srgbClr val="2E353A"/>
                </a:solidFill>
                <a:latin typeface="Arial" panose="020B0604020202020204" pitchFamily="34" charset="0"/>
                <a:cs typeface="Arial" panose="020B0604020202020204" pitchFamily="34" charset="0"/>
              </a:rPr>
              <a:t>              </a:t>
            </a:r>
          </a:p>
          <a:p>
            <a:pPr eaLnBrk="1" hangingPunct="1">
              <a:spcAft>
                <a:spcPct val="0"/>
              </a:spcAft>
              <a:buFont typeface="Wingdings 2" charset="0"/>
              <a:buNone/>
            </a:pPr>
            <a:r>
              <a:rPr lang="fr-FR" sz="3000" b="1" i="1" dirty="0" smtClean="0">
                <a:solidFill>
                  <a:srgbClr val="2E353A"/>
                </a:solidFill>
                <a:latin typeface="Arial" panose="020B0604020202020204" pitchFamily="34" charset="0"/>
                <a:cs typeface="Arial" panose="020B0604020202020204" pitchFamily="34" charset="0"/>
              </a:rPr>
              <a:t>    Septembre 2016</a:t>
            </a:r>
            <a:endParaRPr lang="fr-FR" sz="3000" b="1" i="1" dirty="0">
              <a:solidFill>
                <a:srgbClr val="2E353A"/>
              </a:solidFill>
              <a:latin typeface="Arial" panose="020B0604020202020204" pitchFamily="34" charset="0"/>
              <a:cs typeface="Arial" panose="020B0604020202020204" pitchFamily="34" charset="0"/>
            </a:endParaRPr>
          </a:p>
        </p:txBody>
      </p:sp>
      <p:pic>
        <p:nvPicPr>
          <p:cNvPr id="14340" name="Image 2" descr="logo ADDAP petit"/>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95536" y="404664"/>
            <a:ext cx="1899677" cy="129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4" descr="http://www.sophrologie-formation.fr/_images/qui/PageNosReferences/logo_110/logo-ministere-education-nationale.png"/>
          <p:cNvPicPr>
            <a:picLocks noChangeAspect="1" noChangeArrowheads="1"/>
          </p:cNvPicPr>
          <p:nvPr/>
        </p:nvPicPr>
        <p:blipFill>
          <a:blip r:embed="rId4" r:link="rId5" cstate="email">
            <a:extLst>
              <a:ext uri="{28A0092B-C50C-407E-A947-70E740481C1C}">
                <a14:useLocalDpi xmlns:a14="http://schemas.microsoft.com/office/drawing/2010/main" val="0"/>
              </a:ext>
            </a:extLst>
          </a:blip>
          <a:srcRect/>
          <a:stretch>
            <a:fillRect/>
          </a:stretch>
        </p:blipFill>
        <p:spPr bwMode="auto">
          <a:xfrm>
            <a:off x="7092280" y="5589240"/>
            <a:ext cx="1224657" cy="91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Image 2"/>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55650" y="5589240"/>
            <a:ext cx="1420813" cy="86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Imag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5589240"/>
            <a:ext cx="1440160" cy="91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ZoneTexte 2"/>
          <p:cNvSpPr txBox="1">
            <a:spLocks noChangeArrowheads="1"/>
          </p:cNvSpPr>
          <p:nvPr/>
        </p:nvSpPr>
        <p:spPr bwMode="auto">
          <a:xfrm>
            <a:off x="2051720" y="692150"/>
            <a:ext cx="69128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fr-FR" sz="2800" b="1" dirty="0">
                <a:solidFill>
                  <a:srgbClr val="2E353A"/>
                </a:solidFill>
                <a:latin typeface="Arial" panose="020B0604020202020204" pitchFamily="34" charset="0"/>
                <a:cs typeface="Arial" panose="020B0604020202020204" pitchFamily="34" charset="0"/>
              </a:rPr>
              <a:t>Service Prévention Sport Collège </a:t>
            </a:r>
            <a:endParaRPr lang="fr-FR" sz="2800" b="1" dirty="0">
              <a:latin typeface="Arial" panose="020B0604020202020204" pitchFamily="34" charset="0"/>
              <a:cs typeface="Arial" panose="020B0604020202020204" pitchFamily="34" charset="0"/>
            </a:endParaRPr>
          </a:p>
        </p:txBody>
      </p:sp>
    </p:spTree>
  </p:cSld>
  <p:clrMapOvr>
    <a:masterClrMapping/>
  </p:clrMapOvr>
  <p:transition>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5400000">
            <a:off x="1887139" y="-419761"/>
            <a:ext cx="5328593" cy="7303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eaLnBrk="1" fontAlgn="auto" hangingPunct="1">
              <a:spcAft>
                <a:spcPts val="0"/>
              </a:spcAft>
              <a:defRPr/>
            </a:pPr>
            <a:r>
              <a:rPr lang="fr-FR" sz="3200" b="1" cap="none" dirty="0" smtClean="0">
                <a:solidFill>
                  <a:schemeClr val="bg2">
                    <a:lumMod val="50000"/>
                  </a:schemeClr>
                </a:solidFill>
                <a:latin typeface="Arial" panose="020B0604020202020204" pitchFamily="34" charset="0"/>
                <a:ea typeface="+mj-ea"/>
                <a:cs typeface="Arial" panose="020B0604020202020204" pitchFamily="34" charset="0"/>
              </a:rPr>
              <a:t>Participation des habitants</a:t>
            </a:r>
            <a:endParaRPr lang="fr-FR" sz="3200" b="1" cap="none" dirty="0">
              <a:solidFill>
                <a:schemeClr val="bg2">
                  <a:lumMod val="50000"/>
                </a:schemeClr>
              </a:solidFill>
              <a:latin typeface="Arial" panose="020B0604020202020204" pitchFamily="34" charset="0"/>
              <a:ea typeface="+mj-ea"/>
              <a:cs typeface="Arial" panose="020B0604020202020204" pitchFamily="34" charset="0"/>
            </a:endParaRPr>
          </a:p>
        </p:txBody>
      </p:sp>
      <p:graphicFrame>
        <p:nvGraphicFramePr>
          <p:cNvPr id="5" name="Diagramme 4"/>
          <p:cNvGraphicFramePr/>
          <p:nvPr>
            <p:extLst>
              <p:ext uri="{D42A27DB-BD31-4B8C-83A1-F6EECF244321}">
                <p14:modId xmlns:p14="http://schemas.microsoft.com/office/powerpoint/2010/main" val="419219003"/>
              </p:ext>
            </p:extLst>
          </p:nvPr>
        </p:nvGraphicFramePr>
        <p:xfrm>
          <a:off x="2843808" y="3284984"/>
          <a:ext cx="3600400" cy="2983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3" name="ZoneTexte 6"/>
          <p:cNvSpPr txBox="1">
            <a:spLocks noChangeArrowheads="1"/>
          </p:cNvSpPr>
          <p:nvPr/>
        </p:nvSpPr>
        <p:spPr bwMode="auto">
          <a:xfrm>
            <a:off x="1115616" y="2349500"/>
            <a:ext cx="676949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fr-FR" sz="1600" dirty="0" smtClean="0">
                <a:ln>
                  <a:solidFill>
                    <a:srgbClr val="000000"/>
                  </a:solidFill>
                </a:ln>
                <a:solidFill>
                  <a:srgbClr val="000000"/>
                </a:solidFill>
              </a:rPr>
              <a:t>Présence éducative et sportive du lundi au dimanche </a:t>
            </a:r>
            <a:endParaRPr lang="fr-FR" sz="1600" dirty="0">
              <a:ln>
                <a:solidFill>
                  <a:srgbClr val="000000"/>
                </a:solidFill>
              </a:ln>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2"/>
          <p:cNvSpPr>
            <a:spLocks noGrp="1"/>
          </p:cNvSpPr>
          <p:nvPr>
            <p:ph type="title"/>
          </p:nvPr>
        </p:nvSpPr>
        <p:spPr bwMode="auto">
          <a:xfrm>
            <a:off x="468313" y="476250"/>
            <a:ext cx="8183562" cy="865188"/>
          </a:xfrm>
        </p:spPr>
        <p:txBody>
          <a:bodyPr wrap="square" numCol="1" anchorCtr="0" compatLnSpc="1">
            <a:prstTxWarp prst="textNoShape">
              <a:avLst/>
            </a:prstTxWarp>
            <a:normAutofit/>
          </a:bodyPr>
          <a:lstStyle/>
          <a:p>
            <a:pPr algn="ctr" eaLnBrk="1" hangingPunct="1"/>
            <a:r>
              <a:rPr lang="fr-FR" sz="3200" b="1" cap="none" dirty="0">
                <a:solidFill>
                  <a:srgbClr val="2E353A"/>
                </a:solidFill>
                <a:latin typeface="Arial" panose="020B0604020202020204" pitchFamily="34" charset="0"/>
                <a:cs typeface="Arial" panose="020B0604020202020204" pitchFamily="34" charset="0"/>
              </a:rPr>
              <a:t>Répartition par tranche </a:t>
            </a:r>
            <a:r>
              <a:rPr lang="fr-FR" sz="3200" b="1" cap="none" dirty="0" smtClean="0">
                <a:solidFill>
                  <a:srgbClr val="2E353A"/>
                </a:solidFill>
                <a:latin typeface="Arial" panose="020B0604020202020204" pitchFamily="34" charset="0"/>
                <a:cs typeface="Arial" panose="020B0604020202020204" pitchFamily="34" charset="0"/>
              </a:rPr>
              <a:t>d’</a:t>
            </a:r>
            <a:r>
              <a:rPr lang="fr-FR" altLang="ja-JP" sz="3200" b="1" cap="none" dirty="0" smtClean="0">
                <a:solidFill>
                  <a:srgbClr val="2E353A"/>
                </a:solidFill>
                <a:latin typeface="Arial" panose="020B0604020202020204" pitchFamily="34" charset="0"/>
                <a:cs typeface="Arial" panose="020B0604020202020204" pitchFamily="34" charset="0"/>
              </a:rPr>
              <a:t>âge</a:t>
            </a:r>
            <a:endParaRPr lang="fr-FR" sz="3200" b="1" cap="none" dirty="0">
              <a:solidFill>
                <a:srgbClr val="2E353A"/>
              </a:solidFill>
              <a:latin typeface="Arial" panose="020B0604020202020204" pitchFamily="34" charset="0"/>
              <a:cs typeface="Arial" panose="020B0604020202020204"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360460060"/>
              </p:ext>
            </p:extLst>
          </p:nvPr>
        </p:nvGraphicFramePr>
        <p:xfrm>
          <a:off x="685800" y="2011363"/>
          <a:ext cx="7772400" cy="42068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2"/>
          <p:cNvSpPr>
            <a:spLocks noGrp="1"/>
          </p:cNvSpPr>
          <p:nvPr>
            <p:ph type="title"/>
          </p:nvPr>
        </p:nvSpPr>
        <p:spPr bwMode="auto">
          <a:xfrm>
            <a:off x="468313" y="404813"/>
            <a:ext cx="8183562" cy="1050925"/>
          </a:xfrm>
        </p:spPr>
        <p:txBody>
          <a:bodyPr wrap="square" numCol="1" anchorCtr="0" compatLnSpc="1">
            <a:prstTxWarp prst="textNoShape">
              <a:avLst/>
            </a:prstTxWarp>
            <a:normAutofit/>
          </a:bodyPr>
          <a:lstStyle/>
          <a:p>
            <a:pPr algn="ctr" eaLnBrk="1" hangingPunct="1"/>
            <a:r>
              <a:rPr lang="fr-FR" sz="3200" b="1" cap="none" dirty="0" smtClean="0">
                <a:solidFill>
                  <a:srgbClr val="2E353A"/>
                </a:solidFill>
                <a:latin typeface="Arial" panose="020B0604020202020204" pitchFamily="34" charset="0"/>
                <a:cs typeface="Arial" panose="020B0604020202020204" pitchFamily="34" charset="0"/>
              </a:rPr>
              <a:t>Secteurs d</a:t>
            </a:r>
            <a:r>
              <a:rPr lang="ja-JP" altLang="fr-FR" sz="3200" b="1" cap="none" dirty="0">
                <a:solidFill>
                  <a:srgbClr val="2E353A"/>
                </a:solidFill>
                <a:latin typeface="Arial" panose="020B0604020202020204" pitchFamily="34" charset="0"/>
                <a:cs typeface="Arial" panose="020B0604020202020204" pitchFamily="34" charset="0"/>
              </a:rPr>
              <a:t>’</a:t>
            </a:r>
            <a:r>
              <a:rPr lang="fr-FR" altLang="ja-JP" sz="3200" b="1" cap="none" dirty="0">
                <a:solidFill>
                  <a:srgbClr val="2E353A"/>
                </a:solidFill>
                <a:latin typeface="Arial" panose="020B0604020202020204" pitchFamily="34" charset="0"/>
                <a:cs typeface="Arial" panose="020B0604020202020204" pitchFamily="34" charset="0"/>
              </a:rPr>
              <a:t>habitation</a:t>
            </a:r>
            <a:endParaRPr lang="fr-FR" sz="3200" b="1" cap="none" dirty="0">
              <a:solidFill>
                <a:srgbClr val="2E353A"/>
              </a:solidFill>
              <a:latin typeface="Arial" panose="020B0604020202020204" pitchFamily="34" charset="0"/>
              <a:cs typeface="Arial" panose="020B0604020202020204" pitchFamily="34" charset="0"/>
            </a:endParaRPr>
          </a:p>
        </p:txBody>
      </p:sp>
      <p:graphicFrame>
        <p:nvGraphicFramePr>
          <p:cNvPr id="14" name="Espace réservé du contenu 13"/>
          <p:cNvGraphicFramePr>
            <a:graphicFrameLocks noGrp="1"/>
          </p:cNvGraphicFramePr>
          <p:nvPr>
            <p:ph idx="1"/>
            <p:extLst>
              <p:ext uri="{D42A27DB-BD31-4B8C-83A1-F6EECF244321}">
                <p14:modId xmlns:p14="http://schemas.microsoft.com/office/powerpoint/2010/main" val="604233513"/>
              </p:ext>
            </p:extLst>
          </p:nvPr>
        </p:nvGraphicFramePr>
        <p:xfrm>
          <a:off x="685800" y="2011363"/>
          <a:ext cx="7772400" cy="42068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bwMode="auto">
          <a:xfrm>
            <a:off x="1006760" y="692696"/>
            <a:ext cx="7202487" cy="1228725"/>
          </a:xfrm>
        </p:spPr>
        <p:txBody>
          <a:bodyPr wrap="square" numCol="1" anchorCtr="0" compatLnSpc="1">
            <a:prstTxWarp prst="textNoShape">
              <a:avLst/>
            </a:prstTxWarp>
          </a:bodyPr>
          <a:lstStyle/>
          <a:p>
            <a:pPr eaLnBrk="1" hangingPunct="1"/>
            <a:r>
              <a:rPr lang="fr-FR" sz="2400" cap="none">
                <a:solidFill>
                  <a:srgbClr val="295B60"/>
                </a:solidFill>
                <a:latin typeface="Corbel" charset="0"/>
              </a:rPr>
              <a:t/>
            </a:r>
            <a:br>
              <a:rPr lang="fr-FR" sz="2400" cap="none">
                <a:solidFill>
                  <a:srgbClr val="295B60"/>
                </a:solidFill>
                <a:latin typeface="Corbel" charset="0"/>
              </a:rPr>
            </a:br>
            <a:r>
              <a:rPr lang="fr-FR" sz="2400" cap="none">
                <a:solidFill>
                  <a:srgbClr val="295B60"/>
                </a:solidFill>
                <a:latin typeface="Corbel" charset="0"/>
              </a:rPr>
              <a:t/>
            </a:r>
            <a:br>
              <a:rPr lang="fr-FR" sz="2400" cap="none">
                <a:solidFill>
                  <a:srgbClr val="295B60"/>
                </a:solidFill>
                <a:latin typeface="Corbel" charset="0"/>
              </a:rPr>
            </a:br>
            <a:endParaRPr lang="fr-FR" sz="3600" b="1" cap="none">
              <a:solidFill>
                <a:srgbClr val="72951A"/>
              </a:solidFill>
              <a:latin typeface="Corbel" charset="0"/>
            </a:endParaRPr>
          </a:p>
        </p:txBody>
      </p:sp>
      <p:sp>
        <p:nvSpPr>
          <p:cNvPr id="2" name="ZoneTexte 1"/>
          <p:cNvSpPr txBox="1"/>
          <p:nvPr/>
        </p:nvSpPr>
        <p:spPr>
          <a:xfrm>
            <a:off x="683568" y="476672"/>
            <a:ext cx="7848872" cy="584775"/>
          </a:xfrm>
          <a:prstGeom prst="rect">
            <a:avLst/>
          </a:prstGeom>
          <a:noFill/>
        </p:spPr>
        <p:txBody>
          <a:bodyPr wrap="square" rtlCol="0">
            <a:spAutoFit/>
          </a:bodyPr>
          <a:lstStyle/>
          <a:p>
            <a:pPr algn="ctr"/>
            <a:r>
              <a:rPr lang="fr-FR" sz="3200" b="1" kern="0" spc="-60" dirty="0">
                <a:solidFill>
                  <a:schemeClr val="bg2">
                    <a:lumMod val="50000"/>
                  </a:schemeClr>
                </a:solidFill>
                <a:latin typeface="Arial" panose="020B0604020202020204" pitchFamily="34" charset="0"/>
                <a:cs typeface="Arial" panose="020B0604020202020204" pitchFamily="34" charset="0"/>
              </a:rPr>
              <a:t>BILAN </a:t>
            </a:r>
            <a:r>
              <a:rPr lang="fr-FR" sz="3200" b="1" kern="0" spc="-60" dirty="0" smtClean="0">
                <a:solidFill>
                  <a:schemeClr val="bg2">
                    <a:lumMod val="50000"/>
                  </a:schemeClr>
                </a:solidFill>
                <a:latin typeface="Arial" panose="020B0604020202020204" pitchFamily="34" charset="0"/>
                <a:cs typeface="Arial" panose="020B0604020202020204" pitchFamily="34" charset="0"/>
              </a:rPr>
              <a:t>QUALITATIF</a:t>
            </a:r>
            <a:endParaRPr lang="fr-FR" sz="3200" dirty="0">
              <a:latin typeface="Arial" panose="020B0604020202020204" pitchFamily="34" charset="0"/>
              <a:cs typeface="Arial" panose="020B0604020202020204" pitchFamily="34" charset="0"/>
            </a:endParaRPr>
          </a:p>
        </p:txBody>
      </p:sp>
      <p:sp>
        <p:nvSpPr>
          <p:cNvPr id="6" name="ZoneTexte 5"/>
          <p:cNvSpPr txBox="1"/>
          <p:nvPr/>
        </p:nvSpPr>
        <p:spPr>
          <a:xfrm>
            <a:off x="251520" y="2060848"/>
            <a:ext cx="8640960" cy="4555093"/>
          </a:xfrm>
          <a:prstGeom prst="rect">
            <a:avLst/>
          </a:prstGeom>
          <a:noFill/>
        </p:spPr>
        <p:txBody>
          <a:bodyPr wrap="square" rtlCol="0">
            <a:spAutoFit/>
          </a:bodyPr>
          <a:lstStyle/>
          <a:p>
            <a:pPr algn="just"/>
            <a:endParaRPr lang="fr-FR" sz="1200" b="1" dirty="0" smtClean="0">
              <a:solidFill>
                <a:srgbClr val="2E353A"/>
              </a:solidFill>
              <a:latin typeface="Arial" panose="020B0604020202020204" pitchFamily="34" charset="0"/>
              <a:cs typeface="Arial" panose="020B0604020202020204" pitchFamily="34" charset="0"/>
            </a:endParaRPr>
          </a:p>
          <a:p>
            <a:pPr algn="just"/>
            <a:r>
              <a:rPr lang="fr-FR" sz="1400" dirty="0">
                <a:solidFill>
                  <a:schemeClr val="bg1"/>
                </a:solidFill>
              </a:rPr>
              <a:t>Le projet </a:t>
            </a:r>
            <a:r>
              <a:rPr lang="fr-FR" sz="1400" dirty="0" err="1">
                <a:solidFill>
                  <a:schemeClr val="bg1"/>
                </a:solidFill>
              </a:rPr>
              <a:t>Urban</a:t>
            </a:r>
            <a:r>
              <a:rPr lang="fr-FR" sz="1400" dirty="0">
                <a:solidFill>
                  <a:schemeClr val="bg1"/>
                </a:solidFill>
              </a:rPr>
              <a:t> Sport Truck a démarré le mardi 16.08.2016, avec une équipe composée de 3 éducateurs sportifs diplômés, sous l’impulsion </a:t>
            </a:r>
            <a:r>
              <a:rPr lang="fr-FR" sz="1400" dirty="0" smtClean="0">
                <a:solidFill>
                  <a:schemeClr val="bg1"/>
                </a:solidFill>
              </a:rPr>
              <a:t>d’un coordinateur</a:t>
            </a:r>
            <a:r>
              <a:rPr lang="fr-FR" sz="1400" dirty="0">
                <a:solidFill>
                  <a:schemeClr val="bg1"/>
                </a:solidFill>
              </a:rPr>
              <a:t> </a:t>
            </a:r>
            <a:r>
              <a:rPr lang="fr-FR" sz="1400" dirty="0" smtClean="0">
                <a:solidFill>
                  <a:schemeClr val="bg1"/>
                </a:solidFill>
              </a:rPr>
              <a:t>sportif.</a:t>
            </a:r>
            <a:endParaRPr lang="fr-FR" sz="1400" dirty="0">
              <a:solidFill>
                <a:schemeClr val="bg1"/>
              </a:solidFill>
            </a:endParaRPr>
          </a:p>
          <a:p>
            <a:pPr algn="just"/>
            <a:r>
              <a:rPr lang="fr-FR" sz="1400" dirty="0" smtClean="0">
                <a:solidFill>
                  <a:schemeClr val="bg1"/>
                </a:solidFill>
              </a:rPr>
              <a:t>Les </a:t>
            </a:r>
            <a:r>
              <a:rPr lang="fr-FR" sz="1400" dirty="0">
                <a:solidFill>
                  <a:schemeClr val="bg1"/>
                </a:solidFill>
              </a:rPr>
              <a:t>premières semaines, le travail a surtout consisté à communiquer en direction des habitants de l’ensemble du 3</a:t>
            </a:r>
            <a:r>
              <a:rPr lang="fr-FR" sz="1400" baseline="30000" dirty="0">
                <a:solidFill>
                  <a:schemeClr val="bg1"/>
                </a:solidFill>
              </a:rPr>
              <a:t>ème</a:t>
            </a:r>
            <a:r>
              <a:rPr lang="fr-FR" sz="1400" dirty="0">
                <a:solidFill>
                  <a:schemeClr val="bg1"/>
                </a:solidFill>
              </a:rPr>
              <a:t> arr. de </a:t>
            </a:r>
            <a:r>
              <a:rPr lang="fr-FR" sz="1400" dirty="0" smtClean="0">
                <a:solidFill>
                  <a:schemeClr val="bg1"/>
                </a:solidFill>
              </a:rPr>
              <a:t>Marseille</a:t>
            </a:r>
            <a:r>
              <a:rPr lang="fr-FR" sz="1400" dirty="0">
                <a:solidFill>
                  <a:schemeClr val="bg1"/>
                </a:solidFill>
              </a:rPr>
              <a:t> </a:t>
            </a:r>
            <a:r>
              <a:rPr lang="fr-FR" sz="1400" dirty="0" smtClean="0">
                <a:solidFill>
                  <a:schemeClr val="bg1"/>
                </a:solidFill>
              </a:rPr>
              <a:t>(Distribution </a:t>
            </a:r>
            <a:r>
              <a:rPr lang="fr-FR" sz="1400" dirty="0">
                <a:solidFill>
                  <a:schemeClr val="bg1"/>
                </a:solidFill>
              </a:rPr>
              <a:t>de flyers, échanges, dialogues, mise en place d’espaces de convivialité autour d’un café et boissons fraiches). </a:t>
            </a:r>
            <a:endParaRPr lang="fr-FR" sz="1400" dirty="0" smtClean="0">
              <a:solidFill>
                <a:schemeClr val="bg1"/>
              </a:solidFill>
            </a:endParaRPr>
          </a:p>
          <a:p>
            <a:pPr algn="just"/>
            <a:r>
              <a:rPr lang="fr-FR" sz="1400" dirty="0" smtClean="0">
                <a:solidFill>
                  <a:schemeClr val="bg1"/>
                </a:solidFill>
              </a:rPr>
              <a:t>Depuis la semaine du 05.09.2016, l’équipe a pu mettre en place des animations sportives au sein du collège Versailles les mardis et mercredis, sur la place Bernard </a:t>
            </a:r>
            <a:r>
              <a:rPr lang="fr-FR" sz="1400" dirty="0" err="1" smtClean="0">
                <a:solidFill>
                  <a:schemeClr val="bg1"/>
                </a:solidFill>
              </a:rPr>
              <a:t>Cadenat</a:t>
            </a:r>
            <a:r>
              <a:rPr lang="fr-FR" sz="1400" dirty="0">
                <a:solidFill>
                  <a:schemeClr val="bg1"/>
                </a:solidFill>
              </a:rPr>
              <a:t> </a:t>
            </a:r>
            <a:r>
              <a:rPr lang="fr-FR" sz="1400" dirty="0" smtClean="0">
                <a:solidFill>
                  <a:schemeClr val="bg1"/>
                </a:solidFill>
              </a:rPr>
              <a:t>les vendredis devant l’école, et les dimanches au collège Edgard Quinet.</a:t>
            </a:r>
            <a:endParaRPr lang="fr-FR" sz="1400" dirty="0">
              <a:solidFill>
                <a:schemeClr val="bg1"/>
              </a:solidFill>
            </a:endParaRPr>
          </a:p>
          <a:p>
            <a:pPr algn="just"/>
            <a:r>
              <a:rPr lang="fr-FR" sz="1400" dirty="0">
                <a:solidFill>
                  <a:schemeClr val="bg1"/>
                </a:solidFill>
              </a:rPr>
              <a:t>Les demandes d’autorisation des </a:t>
            </a:r>
            <a:r>
              <a:rPr lang="fr-FR" sz="1400" dirty="0" smtClean="0">
                <a:solidFill>
                  <a:schemeClr val="bg1"/>
                </a:solidFill>
              </a:rPr>
              <a:t>autres </a:t>
            </a:r>
            <a:r>
              <a:rPr lang="fr-FR" sz="1400" dirty="0">
                <a:solidFill>
                  <a:schemeClr val="bg1"/>
                </a:solidFill>
              </a:rPr>
              <a:t>espaces publics et terrains de </a:t>
            </a:r>
            <a:r>
              <a:rPr lang="fr-FR" sz="1400" dirty="0" smtClean="0">
                <a:solidFill>
                  <a:schemeClr val="bg1"/>
                </a:solidFill>
              </a:rPr>
              <a:t>proximité </a:t>
            </a:r>
            <a:r>
              <a:rPr lang="fr-FR" sz="1400" dirty="0">
                <a:solidFill>
                  <a:schemeClr val="bg1"/>
                </a:solidFill>
              </a:rPr>
              <a:t>ne sont pas encore toutes </a:t>
            </a:r>
            <a:r>
              <a:rPr lang="fr-FR" sz="1400" dirty="0" smtClean="0">
                <a:solidFill>
                  <a:schemeClr val="bg1"/>
                </a:solidFill>
              </a:rPr>
              <a:t>validées, notamment sur la place des ABD et dans la halle de Kléber ou au plateau sportif de Strasbourg.</a:t>
            </a:r>
          </a:p>
          <a:p>
            <a:pPr algn="just"/>
            <a:r>
              <a:rPr lang="fr-FR" sz="1400" dirty="0" smtClean="0">
                <a:solidFill>
                  <a:schemeClr val="bg1"/>
                </a:solidFill>
              </a:rPr>
              <a:t>Pour ce qui est des Docks libres, nous avons l’autorisation de Nexity de démarrer le samedi 15.10.2016.</a:t>
            </a:r>
          </a:p>
          <a:p>
            <a:pPr algn="just"/>
            <a:endParaRPr lang="fr-FR" sz="1400" dirty="0" smtClean="0">
              <a:solidFill>
                <a:schemeClr val="bg1"/>
              </a:solidFill>
            </a:endParaRPr>
          </a:p>
          <a:p>
            <a:pPr algn="just"/>
            <a:r>
              <a:rPr lang="fr-FR" sz="1400" dirty="0" smtClean="0">
                <a:solidFill>
                  <a:schemeClr val="bg1"/>
                </a:solidFill>
              </a:rPr>
              <a:t>Depuis le démarrage de cette action, les </a:t>
            </a:r>
            <a:r>
              <a:rPr lang="fr-FR" sz="1400" dirty="0">
                <a:solidFill>
                  <a:schemeClr val="bg1"/>
                </a:solidFill>
              </a:rPr>
              <a:t>tranches horaires </a:t>
            </a:r>
            <a:r>
              <a:rPr lang="fr-FR" sz="1400" dirty="0" smtClean="0">
                <a:solidFill>
                  <a:schemeClr val="bg1"/>
                </a:solidFill>
              </a:rPr>
              <a:t>durant lesquelles </a:t>
            </a:r>
            <a:r>
              <a:rPr lang="fr-FR" sz="1400" dirty="0">
                <a:solidFill>
                  <a:schemeClr val="bg1"/>
                </a:solidFill>
              </a:rPr>
              <a:t>l’équipe a communiqué, ont été de 17h -</a:t>
            </a:r>
            <a:r>
              <a:rPr lang="fr-FR" sz="1400" dirty="0" smtClean="0">
                <a:solidFill>
                  <a:schemeClr val="bg1"/>
                </a:solidFill>
              </a:rPr>
              <a:t>21h sur l’ensemble des sites, </a:t>
            </a:r>
            <a:r>
              <a:rPr lang="fr-FR" sz="1400" dirty="0">
                <a:solidFill>
                  <a:schemeClr val="bg1"/>
                </a:solidFill>
              </a:rPr>
              <a:t>et des interventions ont eu lieu sur le plateau sportif de </a:t>
            </a:r>
            <a:r>
              <a:rPr lang="fr-FR" sz="1400" dirty="0" err="1" smtClean="0">
                <a:solidFill>
                  <a:schemeClr val="bg1"/>
                </a:solidFill>
              </a:rPr>
              <a:t>Saint-Mauront</a:t>
            </a:r>
            <a:r>
              <a:rPr lang="fr-FR" sz="1400" dirty="0" smtClean="0">
                <a:solidFill>
                  <a:schemeClr val="bg1"/>
                </a:solidFill>
              </a:rPr>
              <a:t>, notamment les lundis et jeudis soirs, ainsi que pour le forum des associations du 24.09 dernier, porté par la MPT </a:t>
            </a:r>
            <a:r>
              <a:rPr lang="fr-FR" sz="1400" dirty="0" err="1" smtClean="0">
                <a:solidFill>
                  <a:schemeClr val="bg1"/>
                </a:solidFill>
              </a:rPr>
              <a:t>Saint-Mauront</a:t>
            </a:r>
            <a:r>
              <a:rPr lang="fr-FR" sz="1400" dirty="0" smtClean="0">
                <a:solidFill>
                  <a:schemeClr val="bg1"/>
                </a:solidFill>
              </a:rPr>
              <a:t>/ National.</a:t>
            </a:r>
          </a:p>
          <a:p>
            <a:pPr algn="just"/>
            <a:endParaRPr lang="fr-FR" sz="1400" dirty="0" smtClean="0">
              <a:solidFill>
                <a:schemeClr val="bg1"/>
              </a:solidFill>
            </a:endParaRPr>
          </a:p>
          <a:p>
            <a:pPr algn="just"/>
            <a:r>
              <a:rPr lang="fr-FR" sz="1400" dirty="0" smtClean="0">
                <a:solidFill>
                  <a:schemeClr val="bg1"/>
                </a:solidFill>
              </a:rPr>
              <a:t>Des </a:t>
            </a:r>
            <a:r>
              <a:rPr lang="fr-FR" sz="1400" dirty="0">
                <a:solidFill>
                  <a:schemeClr val="bg1"/>
                </a:solidFill>
              </a:rPr>
              <a:t>centaines d’habitants ont été touchés, beaucoup de parents se sont montrés très intéressés par ce nouveau projet sportif mobile, surtout sur la place des ABD et la place </a:t>
            </a:r>
            <a:r>
              <a:rPr lang="fr-FR" sz="1400" dirty="0" err="1">
                <a:solidFill>
                  <a:schemeClr val="bg1"/>
                </a:solidFill>
              </a:rPr>
              <a:t>Cadenat</a:t>
            </a:r>
            <a:r>
              <a:rPr lang="fr-FR" sz="1400" dirty="0" smtClean="0">
                <a:solidFill>
                  <a:schemeClr val="bg1"/>
                </a:solidFill>
              </a:rPr>
              <a:t>.</a:t>
            </a:r>
          </a:p>
          <a:p>
            <a:pPr algn="just"/>
            <a:endParaRPr lang="fr-FR" sz="12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8749" y="188640"/>
            <a:ext cx="8712968" cy="5632311"/>
          </a:xfrm>
          <a:prstGeom prst="rect">
            <a:avLst/>
          </a:prstGeom>
          <a:noFill/>
        </p:spPr>
        <p:txBody>
          <a:bodyPr wrap="square" rtlCol="0">
            <a:spAutoFit/>
          </a:bodyPr>
          <a:lstStyle/>
          <a:p>
            <a:endParaRPr lang="fr-FR" sz="1200" dirty="0" smtClean="0">
              <a:solidFill>
                <a:schemeClr val="bg1"/>
              </a:solidFill>
            </a:endParaRPr>
          </a:p>
          <a:p>
            <a:endParaRPr lang="fr-FR" sz="1200" dirty="0" smtClean="0">
              <a:solidFill>
                <a:schemeClr val="bg1"/>
              </a:solidFill>
            </a:endParaRPr>
          </a:p>
          <a:p>
            <a:pPr algn="just"/>
            <a:r>
              <a:rPr lang="fr-FR" sz="1400" dirty="0">
                <a:solidFill>
                  <a:schemeClr val="bg1"/>
                </a:solidFill>
              </a:rPr>
              <a:t>Au niveau des participants aux activités proposées qui remplissent un dossier d’inscription, </a:t>
            </a:r>
            <a:r>
              <a:rPr lang="fr-FR" sz="1400" dirty="0" smtClean="0">
                <a:solidFill>
                  <a:schemeClr val="bg1"/>
                </a:solidFill>
              </a:rPr>
              <a:t>34 </a:t>
            </a:r>
            <a:r>
              <a:rPr lang="fr-FR" sz="1400" dirty="0">
                <a:solidFill>
                  <a:schemeClr val="bg1"/>
                </a:solidFill>
              </a:rPr>
              <a:t>jeunes viennent régulièrement au collège Versailles, 46 au collège Edgard Quinet, et 45 habitants place Bernard </a:t>
            </a:r>
            <a:r>
              <a:rPr lang="fr-FR" sz="1400" dirty="0" err="1">
                <a:solidFill>
                  <a:schemeClr val="bg1"/>
                </a:solidFill>
              </a:rPr>
              <a:t>Cadenat</a:t>
            </a:r>
            <a:r>
              <a:rPr lang="fr-FR" sz="1400" dirty="0">
                <a:solidFill>
                  <a:schemeClr val="bg1"/>
                </a:solidFill>
              </a:rPr>
              <a:t>, dont 10 mamans.</a:t>
            </a:r>
          </a:p>
          <a:p>
            <a:pPr algn="just"/>
            <a:r>
              <a:rPr lang="fr-FR" sz="1400" dirty="0">
                <a:solidFill>
                  <a:schemeClr val="bg1"/>
                </a:solidFill>
              </a:rPr>
              <a:t>Nous pouvons constater sur les graphiques que le public féminin représente près d’un tiers des participants et que cette action touche principalement les habitants des quartiers de La Belle de Mai et de Saint-Lazare, ainsi que </a:t>
            </a:r>
            <a:r>
              <a:rPr lang="fr-FR" sz="1400" dirty="0" err="1" smtClean="0">
                <a:solidFill>
                  <a:schemeClr val="bg1"/>
                </a:solidFill>
              </a:rPr>
              <a:t>Saint-Mauront</a:t>
            </a:r>
            <a:r>
              <a:rPr lang="fr-FR" sz="1400" dirty="0" smtClean="0">
                <a:solidFill>
                  <a:schemeClr val="bg1"/>
                </a:solidFill>
              </a:rPr>
              <a:t>.</a:t>
            </a:r>
          </a:p>
          <a:p>
            <a:pPr algn="just"/>
            <a:r>
              <a:rPr lang="fr-FR" sz="1400" dirty="0">
                <a:solidFill>
                  <a:schemeClr val="bg1"/>
                </a:solidFill>
              </a:rPr>
              <a:t>T</a:t>
            </a:r>
            <a:r>
              <a:rPr lang="fr-FR" sz="1400" dirty="0" smtClean="0">
                <a:solidFill>
                  <a:schemeClr val="bg1"/>
                </a:solidFill>
              </a:rPr>
              <a:t>ous </a:t>
            </a:r>
            <a:r>
              <a:rPr lang="fr-FR" sz="1400" dirty="0">
                <a:solidFill>
                  <a:schemeClr val="bg1"/>
                </a:solidFill>
              </a:rPr>
              <a:t>ces habitants sont </a:t>
            </a:r>
            <a:r>
              <a:rPr lang="fr-FR" sz="1400" dirty="0" smtClean="0">
                <a:solidFill>
                  <a:schemeClr val="bg1"/>
                </a:solidFill>
              </a:rPr>
              <a:t>accueillis autour </a:t>
            </a:r>
            <a:r>
              <a:rPr lang="fr-FR" sz="1400" dirty="0">
                <a:solidFill>
                  <a:schemeClr val="bg1"/>
                </a:solidFill>
              </a:rPr>
              <a:t>d’un moment convivial qui permet de créer des liens, d’ être à l’écoute des besoins.</a:t>
            </a:r>
          </a:p>
          <a:p>
            <a:pPr algn="just"/>
            <a:r>
              <a:rPr lang="fr-FR" sz="1400" dirty="0">
                <a:solidFill>
                  <a:schemeClr val="bg1"/>
                </a:solidFill>
              </a:rPr>
              <a:t>Ils </a:t>
            </a:r>
            <a:r>
              <a:rPr lang="fr-FR" sz="1400" dirty="0" smtClean="0">
                <a:solidFill>
                  <a:schemeClr val="bg1"/>
                </a:solidFill>
              </a:rPr>
              <a:t>s’initient pour l’instant à </a:t>
            </a:r>
            <a:r>
              <a:rPr lang="fr-FR" sz="1400" dirty="0">
                <a:solidFill>
                  <a:schemeClr val="bg1"/>
                </a:solidFill>
              </a:rPr>
              <a:t>différentes disciplines sportives telles que les sports collectifs, divers jeux de raquettes, et des sports d’ entretien corporel.</a:t>
            </a:r>
          </a:p>
          <a:p>
            <a:pPr algn="just"/>
            <a:endParaRPr lang="fr-FR" sz="1400" dirty="0" smtClean="0">
              <a:solidFill>
                <a:schemeClr val="bg1"/>
              </a:solidFill>
            </a:endParaRPr>
          </a:p>
          <a:p>
            <a:pPr algn="just"/>
            <a:endParaRPr lang="fr-FR" sz="1400" dirty="0">
              <a:solidFill>
                <a:schemeClr val="bg1"/>
              </a:solidFill>
            </a:endParaRPr>
          </a:p>
          <a:p>
            <a:pPr algn="just"/>
            <a:r>
              <a:rPr lang="fr-FR" sz="1400" dirty="0" smtClean="0">
                <a:solidFill>
                  <a:schemeClr val="bg1"/>
                </a:solidFill>
              </a:rPr>
              <a:t>Au </a:t>
            </a:r>
            <a:r>
              <a:rPr lang="fr-FR" sz="1400" dirty="0">
                <a:solidFill>
                  <a:schemeClr val="bg1"/>
                </a:solidFill>
              </a:rPr>
              <a:t>niveau partenarial, un accueil très chaleureux a été fait à l’équipe par le directeur de l’école primaire Bernard </a:t>
            </a:r>
            <a:r>
              <a:rPr lang="fr-FR" sz="1400" dirty="0" err="1" smtClean="0">
                <a:solidFill>
                  <a:schemeClr val="bg1"/>
                </a:solidFill>
              </a:rPr>
              <a:t>Cadenat</a:t>
            </a:r>
            <a:r>
              <a:rPr lang="fr-FR" sz="1400" dirty="0" smtClean="0">
                <a:solidFill>
                  <a:schemeClr val="bg1"/>
                </a:solidFill>
              </a:rPr>
              <a:t>. Les deux principaux des collèges ciblés reçoivent très favorablement cette action qui permet à des jeunes, la plupart en difficulté sociale, un temps d’activité structuré le soir en hors temps scolaire, avec des éducateurs qualifiés.</a:t>
            </a:r>
          </a:p>
          <a:p>
            <a:pPr algn="just"/>
            <a:r>
              <a:rPr lang="fr-FR" sz="1400" dirty="0" smtClean="0">
                <a:solidFill>
                  <a:schemeClr val="bg1"/>
                </a:solidFill>
              </a:rPr>
              <a:t>Au niveau des structures sociales, un travail partenarial est en cours de construction avec la Friche de La Belle par l’intermédiaire de l’éducateur de prévention spécialisée du service centre de l’ADDAP 13.</a:t>
            </a:r>
          </a:p>
          <a:p>
            <a:pPr algn="just"/>
            <a:r>
              <a:rPr lang="fr-FR" sz="1400" dirty="0" smtClean="0">
                <a:solidFill>
                  <a:schemeClr val="bg1"/>
                </a:solidFill>
              </a:rPr>
              <a:t>Une rencontre avec la MPT Belle de Mai programmée courant septembre n’a pu être réalisée à ce jour.</a:t>
            </a:r>
          </a:p>
          <a:p>
            <a:pPr algn="just"/>
            <a:r>
              <a:rPr lang="fr-FR" sz="1400" dirty="0" smtClean="0">
                <a:solidFill>
                  <a:schemeClr val="bg1"/>
                </a:solidFill>
              </a:rPr>
              <a:t>Au niveau de la MPT Kléber, nous envisageons de programmer une réunion de travail pour le mois d’octobre.</a:t>
            </a:r>
          </a:p>
          <a:p>
            <a:pPr algn="just"/>
            <a:r>
              <a:rPr lang="fr-FR" sz="1400" dirty="0" smtClean="0">
                <a:solidFill>
                  <a:schemeClr val="bg1"/>
                </a:solidFill>
              </a:rPr>
              <a:t>En parallèle un travail de coordination et de cohésion d’intervention territoriale, interne à l’ADDAP 13,  (services Prévention spécialisée, Médiation Sociale </a:t>
            </a:r>
            <a:r>
              <a:rPr lang="fr-FR" sz="1400" dirty="0">
                <a:solidFill>
                  <a:schemeClr val="bg1"/>
                </a:solidFill>
              </a:rPr>
              <a:t>U</a:t>
            </a:r>
            <a:r>
              <a:rPr lang="fr-FR" sz="1400" dirty="0" smtClean="0">
                <a:solidFill>
                  <a:schemeClr val="bg1"/>
                </a:solidFill>
              </a:rPr>
              <a:t>rbaine, Prévention Sport Collège) est organisé avec de nombreuses perspectives de travail.</a:t>
            </a:r>
            <a:endParaRPr lang="fr-FR" sz="1400" dirty="0">
              <a:solidFill>
                <a:schemeClr val="bg1"/>
              </a:solidFill>
            </a:endParaRPr>
          </a:p>
        </p:txBody>
      </p:sp>
    </p:spTree>
    <p:extLst>
      <p:ext uri="{BB962C8B-B14F-4D97-AF65-F5344CB8AC3E}">
        <p14:creationId xmlns:p14="http://schemas.microsoft.com/office/powerpoint/2010/main" val="1022862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i="1" dirty="0" smtClean="0">
                <a:solidFill>
                  <a:schemeClr val="bg1"/>
                </a:solidFill>
                <a:latin typeface="Arial" panose="020B0604020202020204" pitchFamily="34" charset="0"/>
                <a:cs typeface="Arial" panose="020B0604020202020204" pitchFamily="34" charset="0"/>
              </a:rPr>
              <a:t>Illustrations</a:t>
            </a:r>
            <a:endParaRPr lang="fr-FR" sz="2400" b="1" i="1" dirty="0">
              <a:solidFill>
                <a:schemeClr val="bg1"/>
              </a:solidFill>
              <a:latin typeface="Arial" panose="020B0604020202020204" pitchFamily="34" charset="0"/>
              <a:cs typeface="Arial" panose="020B0604020202020204" pitchFamily="34" charset="0"/>
            </a:endParaRPr>
          </a:p>
        </p:txBody>
      </p:sp>
      <p:pic>
        <p:nvPicPr>
          <p:cNvPr id="1026" name="Picture 2" descr="d:\Users\François\Documents\Urban Sport Truck 3ème\Photos\20161005_183614.jpg"/>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107505" y="2011363"/>
            <a:ext cx="4320480" cy="292980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Users\François\Documents\Urban Sport Truck 3ème\Photos\IMG_0628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04048" y="2060848"/>
            <a:ext cx="3852174" cy="3816424"/>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467544" y="5470254"/>
            <a:ext cx="2808312" cy="338554"/>
          </a:xfrm>
          <a:prstGeom prst="rect">
            <a:avLst/>
          </a:prstGeom>
          <a:noFill/>
        </p:spPr>
        <p:txBody>
          <a:bodyPr wrap="square" rtlCol="0">
            <a:spAutoFit/>
          </a:bodyPr>
          <a:lstStyle/>
          <a:p>
            <a:r>
              <a:rPr lang="fr-FR" sz="1400" b="1" dirty="0" smtClean="0">
                <a:solidFill>
                  <a:schemeClr val="bg1"/>
                </a:solidFill>
              </a:rPr>
              <a:t>              </a:t>
            </a:r>
            <a:r>
              <a:rPr lang="fr-FR" sz="1600" b="1" dirty="0" smtClean="0">
                <a:solidFill>
                  <a:schemeClr val="bg1"/>
                </a:solidFill>
              </a:rPr>
              <a:t>Collège Versailles</a:t>
            </a:r>
            <a:endParaRPr lang="fr-FR" sz="1600" b="1" dirty="0">
              <a:solidFill>
                <a:schemeClr val="bg1"/>
              </a:solidFill>
            </a:endParaRPr>
          </a:p>
        </p:txBody>
      </p:sp>
      <p:sp>
        <p:nvSpPr>
          <p:cNvPr id="6" name="ZoneTexte 5"/>
          <p:cNvSpPr txBox="1"/>
          <p:nvPr/>
        </p:nvSpPr>
        <p:spPr>
          <a:xfrm>
            <a:off x="5292080" y="6381328"/>
            <a:ext cx="3024336" cy="338554"/>
          </a:xfrm>
          <a:prstGeom prst="rect">
            <a:avLst/>
          </a:prstGeom>
          <a:noFill/>
        </p:spPr>
        <p:txBody>
          <a:bodyPr wrap="square" rtlCol="0">
            <a:spAutoFit/>
          </a:bodyPr>
          <a:lstStyle/>
          <a:p>
            <a:r>
              <a:rPr lang="fr-FR" sz="1400" b="1" dirty="0" smtClean="0">
                <a:solidFill>
                  <a:schemeClr val="bg1"/>
                </a:solidFill>
              </a:rPr>
              <a:t>        </a:t>
            </a:r>
            <a:r>
              <a:rPr lang="fr-FR" sz="1600" b="1" dirty="0" smtClean="0">
                <a:solidFill>
                  <a:schemeClr val="bg1"/>
                </a:solidFill>
              </a:rPr>
              <a:t>Place Bernard </a:t>
            </a:r>
            <a:r>
              <a:rPr lang="fr-FR" sz="1600" b="1" dirty="0" err="1" smtClean="0">
                <a:solidFill>
                  <a:schemeClr val="bg1"/>
                </a:solidFill>
              </a:rPr>
              <a:t>Cadenat</a:t>
            </a:r>
            <a:endParaRPr lang="fr-FR" sz="1600" b="1" dirty="0">
              <a:solidFill>
                <a:schemeClr val="bg1"/>
              </a:solidFill>
            </a:endParaRPr>
          </a:p>
        </p:txBody>
      </p:sp>
    </p:spTree>
    <p:extLst>
      <p:ext uri="{BB962C8B-B14F-4D97-AF65-F5344CB8AC3E}">
        <p14:creationId xmlns:p14="http://schemas.microsoft.com/office/powerpoint/2010/main" val="1667683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Users\François\Documents\Urban Sport Truck 3ème\Photos\IMG_00161.jpg"/>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611560" y="908720"/>
            <a:ext cx="3384376" cy="422413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Users\François\Documents\Urban Sport Truck 3ème\Photos\IMG_0627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16016" y="908720"/>
            <a:ext cx="3528392" cy="4224131"/>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1619672" y="5589240"/>
            <a:ext cx="6048672" cy="553998"/>
          </a:xfrm>
          <a:prstGeom prst="rect">
            <a:avLst/>
          </a:prstGeom>
          <a:noFill/>
        </p:spPr>
        <p:txBody>
          <a:bodyPr wrap="square" rtlCol="0">
            <a:spAutoFit/>
          </a:bodyPr>
          <a:lstStyle/>
          <a:p>
            <a:r>
              <a:rPr lang="fr-FR" sz="1400" b="1" dirty="0" smtClean="0"/>
              <a:t>                                 </a:t>
            </a:r>
          </a:p>
          <a:p>
            <a:r>
              <a:rPr lang="fr-FR" sz="1400" b="1" dirty="0">
                <a:solidFill>
                  <a:schemeClr val="bg1"/>
                </a:solidFill>
              </a:rPr>
              <a:t> </a:t>
            </a:r>
            <a:r>
              <a:rPr lang="fr-FR" sz="1400" b="1" dirty="0" smtClean="0">
                <a:solidFill>
                  <a:schemeClr val="bg1"/>
                </a:solidFill>
              </a:rPr>
              <a:t>                                </a:t>
            </a:r>
            <a:r>
              <a:rPr lang="fr-FR" sz="1600" b="1" dirty="0" smtClean="0">
                <a:solidFill>
                  <a:schemeClr val="bg1"/>
                </a:solidFill>
              </a:rPr>
              <a:t>Place Bernard </a:t>
            </a:r>
            <a:r>
              <a:rPr lang="fr-FR" sz="1600" b="1" dirty="0" err="1" smtClean="0">
                <a:solidFill>
                  <a:schemeClr val="bg1"/>
                </a:solidFill>
              </a:rPr>
              <a:t>Cadenat</a:t>
            </a:r>
            <a:endParaRPr lang="fr-FR" sz="1600" b="1" dirty="0"/>
          </a:p>
        </p:txBody>
      </p:sp>
    </p:spTree>
    <p:extLst>
      <p:ext uri="{BB962C8B-B14F-4D97-AF65-F5344CB8AC3E}">
        <p14:creationId xmlns:p14="http://schemas.microsoft.com/office/powerpoint/2010/main" val="2765690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À bandes">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À bande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docProps/app.xml><?xml version="1.0" encoding="utf-8"?>
<Properties xmlns="http://schemas.openxmlformats.org/officeDocument/2006/extended-properties" xmlns:vt="http://schemas.openxmlformats.org/officeDocument/2006/docPropsVTypes">
  <Template/>
  <TotalTime>3322</TotalTime>
  <Words>629</Words>
  <Application>Microsoft Office PowerPoint</Application>
  <PresentationFormat>Affichage à l'écran (4:3)</PresentationFormat>
  <Paragraphs>46</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À bandes</vt:lpstr>
      <vt:lpstr>    Bilan Urban Sport Truck  </vt:lpstr>
      <vt:lpstr>Présentation PowerPoint</vt:lpstr>
      <vt:lpstr>Participation des habitants</vt:lpstr>
      <vt:lpstr>Répartition par tranche d’âge</vt:lpstr>
      <vt:lpstr>Secteurs d’habitation</vt:lpstr>
      <vt:lpstr>  </vt:lpstr>
      <vt:lpstr>Présentation PowerPoint</vt:lpstr>
      <vt:lpstr>Illustrations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JANVIER 2011</dc:title>
  <dc:creator>Farida FK. Khelifa</dc:creator>
  <cp:lastModifiedBy>François</cp:lastModifiedBy>
  <cp:revision>320</cp:revision>
  <cp:lastPrinted>2016-10-04T23:20:31Z</cp:lastPrinted>
  <dcterms:modified xsi:type="dcterms:W3CDTF">2016-10-05T00:35:09Z</dcterms:modified>
</cp:coreProperties>
</file>